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sldIdLst>
    <p:sldId id="256" r:id="rId2"/>
    <p:sldId id="470" r:id="rId3"/>
    <p:sldId id="474" r:id="rId4"/>
    <p:sldId id="472" r:id="rId5"/>
    <p:sldId id="475" r:id="rId6"/>
    <p:sldId id="476" r:id="rId7"/>
    <p:sldId id="477" r:id="rId8"/>
    <p:sldId id="480" r:id="rId9"/>
    <p:sldId id="482" r:id="rId10"/>
    <p:sldId id="483" r:id="rId11"/>
    <p:sldId id="496" r:id="rId12"/>
    <p:sldId id="497" r:id="rId13"/>
    <p:sldId id="478" r:id="rId14"/>
    <p:sldId id="481" r:id="rId15"/>
    <p:sldId id="484" r:id="rId16"/>
    <p:sldId id="498" r:id="rId17"/>
    <p:sldId id="479" r:id="rId18"/>
    <p:sldId id="485" r:id="rId19"/>
    <p:sldId id="499" r:id="rId20"/>
    <p:sldId id="488" r:id="rId21"/>
    <p:sldId id="487" r:id="rId22"/>
    <p:sldId id="500" r:id="rId23"/>
    <p:sldId id="501" r:id="rId2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0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2T10:05:55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4878 427 1182,'0'0'9,"0"0"-9,0 0-5,0 0-1,0 0 6,11 127 48,-11-41 25,-5 12-31,-13 7-11,-5 2 5,-1 4-14,5 2 0,-2 6-4,5-7-15,1-8 1,-3-7-4,3-15 0,-4-10-5,4-9-17,0-9-25,7-11-20,2-10-84,5-13 63,1-8-75,0-12-145,1 0-72</inkml:trace>
  <inkml:trace contextRef="#ctx0" brushRef="#br0" timeOffset="383">3280 1556 748,'0'0'97,"0"0"-45,0 0 52,181-30-11,-1 15 13,64-7-1,55 3-34,37 0-18,20-1 5,1 1 6,-18 2-7,-26 0-33,-30 2-8,-42 2 4,-37 0-20,-36 3 0,-42 0-3,-31 3-13,-37 3-59,-30 1-66,-28 3-71,-22 0-36,-44 0-187</inkml:trace>
  <inkml:trace contextRef="#ctx0" brushRef="#br0" timeOffset="1334.7">4815 1539 294,'0'0'13,"0"0"-11,0 0 31,0 0 13,0 0-12,0 0 17,-49 14 17,48-14 28,1-6 29,0-9-51,0-3 18,0-7-36,1-4-10,14-9-17,0-8 1,10-8-13,2-8 24,4-4-2,4-4 2,3 2 18,3-2-33,-1 5-8,6 4 13,-5 6-17,6 8-3,-4 4 0,3 5-3,-1 9-2,3 9-1,3 13-5,3 7-2,1 8-2,-3 22 3,-11 9-4,-9 9 3,-8 6 2,-12 6 3,-6 0 0,-6 5 0,0 4 1,-4 6-1,-9 9 0,-1 6 0,0 5 3,-1-1-3,3 1-2,3-5-1,3-4 1,2-5 0,4-7-1,0-4 0,9-7 1,4-10 0,6-6 0,4-10 0,2-8 1,7-9 3,5-10 15,6-6-1,8-4 1,5-14 8,4-18-16,1-11 0,-4-10-2,-2-10-1,-6-7-2,-5-8 2,-3-10-1,-6-1 4,-5 2 2,-1 5-1,-3 12-7,-8 9-1,-2 11-2,-7 9-3,-7 7-2,-2 10-12,0 4-59,-21-1-31,-5 3-105,-4-1-54,7-3-198</inkml:trace>
  <inkml:trace contextRef="#ctx0" brushRef="#br0" timeOffset="2005.36">7926 1380 733,'0'0'217,"0"0"-203,0 0 0,0 0 9,0 0 37,96-16 0,-11 23 6,15-4-13,3-3-41,1 0-7,-14 0-5,-20 0-5,-21 0-70,-25 0-75,-22 2-176,-4 5-36</inkml:trace>
  <inkml:trace contextRef="#ctx0" brushRef="#br0" timeOffset="2185.18">8056 1593 945,'0'0'24,"0"0"-12,135-6 29,-58-10 36,1-2-37,-2 2-12,-17 0-21,-17 4-7,-13 4-12,-18-1-80,-10-6-128,-1-4-204</inkml:trace>
  <inkml:trace contextRef="#ctx0" brushRef="#br0" timeOffset="2393">8604 1042 1160,'0'0'71,"90"-41"-67,-46 41 2,7 16 21,5 32 22,1 21 8,-11 23 5,-22 12-35,-24 12-6,-39 2-16,-43-6-2,-28-6-3,-24-14-62,-10-19-48,0-20-80,4-26-118,19-20-323</inkml:trace>
  <inkml:trace contextRef="#ctx0" brushRef="#br0" timeOffset="5826.47">10461 1059 622,'0'0'215,"0"0"-143,12-75-51,4 58 10,0 6 11,-1 10-2,5 1-32,-1 24-1,5 19-4,-5 11-3,-7 8 3,-9 4 2,-3-6 10,2-4-6,8-9-9,10-12 1,13-12 0,13-17 2,9-6-3,4-29 9,1-17-9,-6-9 2,-8-11 1,-8-1 0,-12 0 0,-14 0 1,-10 11 26,-2 15-15,-7 17-1,-10 17-3,-7 7-11,-6 11-7,-1 19 5,1 7 1,5 5-3,12-2 2,8-4-4,5-4 2,12-9-13,14-5-17,9-8-13,7-4 5,11-6-22,4 0-34,1-7 25,0-9-7,0-1 7,-7-7 18,-5-2 55,-15-4 6,-10-1 8,-15 0 20,-6 3 41,0 6 24,-13 8-30,-2 7-17,-1 7-17,-2 10-20,-1 28-6,-2 16 3,6 11 7,5 7 13,7 3-14,3 0-11,0-8-5,3-10-2,11-13-5,7-13-59,7-19-46,7-12-21,5-6 17,1-29 58,3-16 38,-4-15 18,0-11 20,-5-3 41,-11-2 42,-8 10-16,-11 12 10,-5 18-44,0 17 23,0 14-28,0 11-1,0 2-47,-3 27-12,-2 17 12,4 8 3,1 5 0,0 2-2,6-4-1,8 0-2,0-7-32,-3-4-80,-4-7-77,-7-11-52,0-12-219</inkml:trace>
  <inkml:trace contextRef="#ctx0" brushRef="#br0" timeOffset="5964.7">11700 1276 768,'0'0'36,"0"0"-34,0 0 5,66-80 20,-39 71-7,2 2-16,4 1-4,-1 2-50,-2-6-160,-10-2-138</inkml:trace>
  <inkml:trace contextRef="#ctx0" brushRef="#br0" timeOffset="6158.97">11990 805 897,'0'0'36,"0"0"-36,105 2 0,-58 43 17,2 17 19,-7 19 44,-14 3-32,-12 5-19,-16-2-2,0-7-19,-14-4-8,-9-10-2,-7-12-145,-3-16-133,-4-21-244</inkml:trace>
  <inkml:trace contextRef="#ctx0" brushRef="#br0" timeOffset="6324.12">12475 1230 463,'0'0'520,"117"-9"-520,-56 9-21,-5 8 17,-19 12-11,-19 3-118,-18 4-123</inkml:trace>
  <inkml:trace contextRef="#ctx0" brushRef="#br0" timeOffset="6444.44">12429 1521 1067,'0'0'59,"0"0"-47,102-10-15,-38 5 3,14-1-108,13-2-298</inkml:trace>
  <inkml:trace contextRef="#ctx0" brushRef="#br0" timeOffset="7168.67">12770 1233 1132,'0'0'186,"0"0"-186,0 0-7,0 0 7,33 120 53,-20-59 12,-6 6-17,-7-5 2,0-2-27,0-5-13,0-6-4,0-8 2,0-9-7,0-10 0,2-8 1,3-7 0,0-4 1,-2-3-2,3 0 5,1-3 26,6-18 15,7-13-27,7-13-10,8-9-2,8-11-1,6-5-6,3-6-1,-5 6 2,-6 9 3,-11 16-4,-7 16-1,-4 10-2,-4 11-12,4 8-71,4 2-87,-4 9-140,-7 18-96</inkml:trace>
  <inkml:trace contextRef="#ctx0" brushRef="#br0" timeOffset="8181.09">13189 1724 1208,'0'0'0,"0"0"-23,0 0 23,0 0 6,3 100 0,-5-69-1,-11 0-3,-4-1-2,0-4-36,2-9-34,6-6 10,3-10 18,4-1 42,2-8 5,0-18 1,11-5 18,10-3 19,7 0 0,2 2 12,0 6 18,-3 9-2,-5 5-28,-3 10-7,-4 2-26,0 7-10,-3 17-2,-4 6 1,-8 5-1,0 4-2,-10-6-15,-9-3-30,3-7-26,4-10-10,6-8 57,4-5 28,2-7 0,0-20 38,16-11-14,10-7 5,13-2 9,1 5 20,1 8-18,0 8 7,-5 13-10,-6 6-17,0 7-10,-9 12-9,-4 15-1,-5 7 0,-11 4-2,-1 1 0,-11 0-21,-13-7-66,-1-8-29,4-8-34,9-12-51,9-4-55,3-16 163,27-19-103,16-12 198,8-13 43,7-10 85,3-6-23,2-6 7,-4-7-31,-6 2-19,-19 5-15,-18 18 55,-14 23-77,-2 20-20,-18 20-5,-14 1-19,-5 31-4,-2 19 19,5 10 4,16 9-9,14-3 8,4-12 2,7-10 0,15-13 10,-2-9 5,1-7 7,-5-6 15,-4 0-17,-6-7-8,-4-2-8,-2 1-5,0-1-4,0 0-29,-3 0-20,-3-3-7,4-9 3,2-8 56,15-1 0,24-5 1,9 0 33,4 3 34,-2 4 15,-5 10 1,-3 6 6,-8 3-33,-5 1-22,-10 16-22,-6 6 0,-11 6 0,-2 2-4,-2 1-5,-18-2 0,-6-2-3,0-9-26,-1-7-93,6-12-138,3 0-277</inkml:trace>
  <inkml:trace contextRef="#ctx0" brushRef="#br0" timeOffset="8319.57">14326 1180 826,'0'0'0,"0"0"-1,0 0-124,0 0 84,90-15-59,-79 44-83</inkml:trace>
  <inkml:trace contextRef="#ctx0" brushRef="#br0" timeOffset="8626.23">14469 1455 116,'0'0'629,"0"0"-515,0 0-44,0 0 39,0 0-31,82 79-38,-82-61-24,0 1-10,0 0-6,-14-1-2,-1-3-49,-1-8-31,5-3 11,7-4 16,4-11 55,3-16 13,24-5-6,7-6 25,5 4 19,-2 2 54,0 8-2,-4 7-5,-6 12-46,-3 5-33,-2 7-9,-4 20-1,-9 9-7,-9 6 0,0-1-4,-13 2-8,-10-1-110,6-11-124,7-15-224</inkml:trace>
  <inkml:trace contextRef="#ctx0" brushRef="#br0" timeOffset="8855.92">15350 998 814,'0'0'251,"0"0"-233,0 0-3,0 0-11,0 0 11,-48 133 40,6-40-24,7 8-8,3-5-12,8-11-2,13-17-9,8-12-11,3-20-101,7-14-51,24-17-72,11-5 77,6-30-43</inkml:trace>
  <inkml:trace contextRef="#ctx0" brushRef="#br0" timeOffset="9245.22">15444 1456 237,'0'0'42,"52"-129"-35,-38 83 109,-3 17 49,-11 16-39,0 13-24,0 0-54,-6 20-46,-5 17 26,2 11 6,3 2-20,6-3-7,0-8-6,0-10 0,9-10-2,8-12 2,6-7 5,6-1 0,0-24 1,3-8-3,-2-2-3,-4 0 2,-6 10 0,-10 10 6,-5 10 17,-4 5-15,-1 26-3,0 9-8,1 7 12,7-4-6,5-5 1,10-8-4,8-9 9,5-11-1,6-5-6,4-14 9,-1-21 0,-4-10 6,-5-8 37,-11-7-6,-12 1-4,-10 7-14,-3 8-22,-5 13-11,-12 11-27,-3 9-91,-3 5-56,1 6-297</inkml:trace>
  <inkml:trace contextRef="#ctx0" brushRef="#br0" timeOffset="9459.03">16447 998 433,'0'0'844,"0"0"-844,0 0 0,0 0 0,-6 105 56,-18-34 11,-5 7-30,0 3-27,4-5-8,5-7-2,9-13-23,4-14-60,7-12-126,0-15-73,0-13-199</inkml:trace>
  <inkml:trace contextRef="#ctx0" brushRef="#br0" timeOffset="9593.44">16320 1361 1114,'0'0'30,"0"0"1,115-60 72,-51 48-72,4 8-31,4 3-110,-7 0-249</inkml:trace>
  <inkml:trace contextRef="#ctx0" brushRef="#br0" timeOffset="9797.03">16916 1431 1122,'0'0'68,"0"0"-45,110-33-23,-65 22 112,5 0-47,5-2-51,6 0-14,0-1-7,-3-2-123,-12-3-129,-14-2-313</inkml:trace>
  <inkml:trace contextRef="#ctx0" brushRef="#br0" timeOffset="9983.68">17153 1078 1375,'0'0'0,"0"0"-12,0 0 12,42 106 38,-42-46 17,-1 9-44,-17-1-3,0-1-8,6-4-15,8-10-106,4-9-58,9-14-229</inkml:trace>
  <inkml:trace contextRef="#ctx0" brushRef="#br0" timeOffset="10484.6">17716 1269 617,'0'0'403,"0"0"-394,30-75 50,-30 75 79,-27 12-122,-9 26-7,-7 17 0,9 9-9,11-2 0,14-10 0,9-12-3,10-14 3,25-14 1,11-12 5,8-2 12,2-25-8,-5-17 3,-11-7 12,-10-7 1,-11 2-5,-12 6-3,-7 12-10,-12 11-8,-19 9-13,-10 9-20,-7 8-50,-2 1-56,7 0-60,13 0-40,22 0 28,8-7-12,40-17 165,16-17 58,8-13 280,-3-10-46,-9-4-119,-9 5 48,-20 12-27,-12 15-57,-7 16 28,-4 18-4,-10 13-60,-15 44-41,-8 32-2,-5 31 17,5 20-4,5 11-3,8-3-4,4-8-6,5-19 0,7-21-16,4-24-102,10-29-58,25-30-1,9-15-49,4-28-168</inkml:trace>
  <inkml:trace contextRef="#ctx0" brushRef="#br0" timeOffset="10699.24">18338 691 1217,'0'0'42,"92"111"-31,-47-14-11,-18 13 39,-27 10-7,-22 11-5,-46-3-8,-24-4-10,-15-6-9,-2-13-7,8-13-127,17-18-178</inkml:trace>
  <inkml:trace contextRef="#ctx0" brushRef="#br0" timeOffset="11235.68">14976 2603 97,'159'-22'1186,"75"0"-1164,63 2-13,36-4 3,-2 5 36,-19 4 2,-37 5-18,-39 6-5,-41 4-16,-44 0-11,-46 0-1,-47 0-27,-42 4-31,-27 3-167,-52 7-257,-34 2 181</inkml:trace>
  <inkml:trace contextRef="#ctx0" brushRef="#br0" timeOffset="11420.81">15483 2721 1291,'101'-24'147,"53"-2"-136,40-4-11,34 1 25,17 2 21,2 10-19,-8 11-27,-27 6-10,-37 0-146,-40 0-204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39:59.60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8892 2767 261,'0'0'217,"0"0"-203,0 0-8,0 0 15,0 0 30,0 0-13,0 0-22,0 0-3,52 0-6,-52 0 0,1 0 5,-1 0 12,0 0 6,0 0-3,0 0 7,0 0-15,0 0 0,0 0-5,0 0-6,0 0-3,0 0-1,0 0-1,0 0-3,0 0-2,0 0 1,0 0 1,0 0 0,0 0 0,0 0 0,0 0 0,0 0 0,-3 0 1,-10 0-1,-7 0-1,-8 0 0,-2 0-26,-1 0-31,1 0 24,4 2 31,7-2 1,3 2 2,11-2 1,2 0 0,3 0 2,0 0 17,0 0 20,0 0 12,0 0-20,8 0-11,10 3-7,4-1 1,10 1 7,-1-1-4,0-1-2,-1 2 0,-1-2 0,-1 2-5,-4-1-2,-5 1-5,-7-1-2,-2-2 0,-1 0-2,-7 0 1,2 0-1,-4 0 0,0 0 0,0 0 1,0 0 0,0 0 2,0 0 4,-4 0-7,-4-7-2,-5-2 1,4 0 0,1 1-2,1 0 3,3 2 0,1 0 1,1-2 1,-1 2-2,0-2 1,-3 0-1,1 0 0,3 0 3,-6-1-3,4 1 0,-4-2 0,0 0-2,3 3 2,0-2 0,4 2 0,1-1 3,0-1 2,1-1 1,14 1-1,2-4-3,5 3-1,-1 1-1,-6 1 1,4 1 0,-7 4 2,3 1 0,3 2-2,1 0-1,5 0-1,-1 10-2,-2 2 1,1 1 1,-10 0 0,0 0 1,-6 3 0,-2 1-1,-2 0 3,-2 0-2,0 0 1,0-1-1,-3 1 1,-6 0-1,-5-2 2,2-2-2,-4 0 3,1-4-3,5-3 1,1-1-1,6-2 1,1-3-1,2 1 0,0-1-1,0 0 0,0 0 1,0 0 0,0 0 0,0 0 1,0 0 2,0 0 5,8 0 7,5 0 8,8 0-2,0 0-1,4 0 3,5 0-6,4 0 2,5 0 5,6 0-9,-5 0 4,-2 0-4,-7 1 0,-6 2 1,-8-1-7,-7-2 3,-5 0-4,-5 0 0,0 0-1,0 0-2,0 1-3,0-1 3,0 0-1,0 0-4,-5 0-25,-6 0-70,0 0-7,-1 0-25,-1 3-60,3 0-43,4 0-114</inkml:trace>
  <inkml:trace contextRef="#ctx0" brushRef="#br0" timeOffset="5267.82">3507 3869 427,'0'0'59,"0"0"-14,0 0-11,0 0-6,0 0 3,0 0-6,0 0-7,0 0-7,0 11-5,0-11 0,0 0-2,0 0-3,0 2-1,0-1-1,0 1-47,0 2-59,-3-1-74</inkml:trace>
  <inkml:trace contextRef="#ctx0" brushRef="#br0" timeOffset="11924.46">6693 3873 721,'0'0'44,"0"0"-36,94 2-1,-75 1-3,-10-1 7,-4-2 13,-5 0-15,0 0-9,0 2-4,0-2-16,0 1 1,-9 1 6,-12-1 5,-3 0-9,-4 1-22,2-2 19,-1 3 7,2 0 11,1-3 0,2 1 2,7-1 0,6 0 8,5 0 21,4 0 30,0 0 33,0 0-15,13 0-36,9 0-16,3 0 5,10 0-5,-1 0-6,-2 0-4,2 0-3,-4 0 0,-5 0 0,-4 0-6,-5 0-3,-5 0-3,-5 0 1,-2 0-1,-4 1-11,0 4-16,0-1 11,0-1 3,0 2 0,0-1-11,0 2-5,2-4-13,4 3-43,9-5-66,13 0-53</inkml:trace>
  <inkml:trace contextRef="#ctx0" brushRef="#br0" timeOffset="15029.17">15171 3882 628,'0'0'225,"0"0"-169,0 0-8,0 0 35,0 0-10,0 0-4,107 0 2,-48 0-10,5 0-20,3 0-6,-1 0 1,-7 0 4,-1 0-2,-5 0-4,-6 0-6,-2 0-15,-11 0-3,-8 0-3,-8 0-2,-9 0-2,-5-2 1,-4 2-4,0 0 0,0 0-3,0 0-14,0 0-9,0 0-20,0 0-16,0 0-38,-2 0-64,-8 0-57,0 0-187</inkml:trace>
  <inkml:trace contextRef="#ctx0" brushRef="#br0" timeOffset="33504.38">20468 9851 727,'0'0'38,"0"0"-28,0 0-10,0 0 61,0 0 10,0 0-25,0 0 19,-3 7-19,3-4 10,13 0-2,19 2 23,18 0-11,11-4-36,5-1-18,-3 0-1,-11 0-5,-18 0-3,-13 0-1,-16-3 0,-5 0 0,-8 0-2,-25 3-29,-16 0 5,-8 0 23,-5 0-3,7 0 2,13 0 2,15 2 2,17-2 4,10 0 5,8 0 23,28 0-9,22-12-25,17-2-4,4-3-132,-9-7-205</inkml:trace>
  <inkml:trace contextRef="#ctx0" brushRef="#br0" timeOffset="34605.5">21862 8660 854,'0'0'77,"0"0"-73,0 0 25,93 0 79,-54 0-51,3 0-24,-1 0 0,-5 0-17,-8 0-6,-10 0-7,-7 0-1,-11 0-2,0 0-20,-12 0-41,-15 0 38,-12 0 13,-3 0-11,-2 0 14,6 0 4,6 0 1,15 0 2,4 0 2,13 0 3,0 0 48,30 0 14,26 0-45,35 0-11,36 0-11,27 0-41,17-4-407</inkml:trace>
  <inkml:trace contextRef="#ctx0" brushRef="#br0" timeOffset="50246.3">834 6110 699,'0'0'45,"0"0"83,-55-72-6,27 56-69,-5 6-22,-3 10-6,0 0-15,5 13-9,4 17-1,8 10-3,11 7 3,8 9 3,0-5 14,11-5-13,8-5 0,2-5 5,-5-5 5,-1-4-5,-3 0-2,-6-3-4,-6 1 0,0 1 4,-25-7-1,-5-2-6,-6-10-5,2-7-23,7 0-5,12-16-2,15-14 8,0-7 8,33-3 19,12-3 0,15 1 5,5 6 1,-1 5 4,-10 9 2,-8 12 7,-16 8 1,-12 2-8,-11 8-7,-7 17-5,0 9 4,-15 5-3,-13 5 5,0-1-3,2-2-2,8-12-1,11-9-8,7-11-8,9-9 1,19-2 15,14-22 4,1-8-1,2-4 2,-9-3 8,-9 0 17,-8 3-24,-15 2 4,-4 6-8,-4 6-2,-20 8-7,-1 6-23,1 6-2,7 2 6,8 0 18,9 0 1,0-2 7,5-6 0,20-7 0,8-4 0,7-10 2,4-5 7,-4-5 8,-7-4-8,-7-3-6,-7-2 5,-9 1 5,-10 6 6,0 12 9,-6 9-23,-9 11 4,1 9 3,1 12-12,-3 34-9,4 20 9,1 17 0,-2 3 18,-2-1-11,-1-10 6,2-8-7,5-11 4,5-12-4,4-13-3,0-9-3,18-8-13,4-11-52,8-3-56,4-8-208,5-18-365</inkml:trace>
  <inkml:trace contextRef="#ctx0" brushRef="#br0" timeOffset="50412.95">1468 6178 389,'0'0'905,"0"0"-878,0 0 31,0 0-39,0 0-19,0 0-8,3 40 8,-6-7-7,-9 5-161,-4 3-122,-8-1-200</inkml:trace>
  <inkml:trace contextRef="#ctx0" brushRef="#br0" timeOffset="50531.06">1310 6595 1020,'0'0'220,"0"0"-145,0 0 2,91-35-70,-63 22-7,-1 2-20,-3 3-126,-5-3-193</inkml:trace>
  <inkml:trace contextRef="#ctx0" brushRef="#br0" timeOffset="50698.43">1677 6366 1354,'0'0'1,"0"0"3,91-53 5,-57 47-8,0 6-1,-4 0 0,-9 3-56,-10 13-139,-11 1-229</inkml:trace>
  <inkml:trace contextRef="#ctx0" brushRef="#br0" timeOffset="50934.43">478 6844 773,'0'0'536,"0"0"-503,0 0 27,101 0-43,-19-9 14,15 2-1,7 0-21,1 4-9,-1 3-42,-8 0-239,-5 0-279</inkml:trace>
  <inkml:trace contextRef="#ctx0" brushRef="#br0" timeOffset="53056.17">3361 6106 1064,'0'0'11,"-93"-41"-1,34 32-5,-2 9-1,1 14-3,6 23-1,5 19 8,7 10 1,10 5-9,21-7 1,11-12-2,6-15-6,28-15-16,11-11 3,1-11 20,3-2 4,-4-20 0,-5-3-2,-8-4 1,-9-2 0,-12 4 1,-9 7-4,-2 9-15,0 6-33,0 5 9,0 0-26,0 7 13,0 8 52,9-1 3,-1 2 40,-3-1 35,-4-1 16,-1 2-25,0-2-13,0 3-5,0 0-10,0 0-20,0-1-13,0 0-8,0-4-35,11-1-79,-2-8-106,4-3-334</inkml:trace>
  <inkml:trace contextRef="#ctx0" brushRef="#br0" timeOffset="53285.41">3488 6246 1235,'0'0'69,"0"0"-32,0 0 60,0 0-63,0 0-19,0 0 1,1 5-15,-1 16-1,-6 3-2,-1 0-14,-5-3-66,3-2-51,-2-4-12,4-5-112,4-6-119</inkml:trace>
  <inkml:trace contextRef="#ctx0" brushRef="#br0" timeOffset="53613.19">3543 5992 682,'0'0'62,"0"0"-44,0 0 15,0 0-28,0 0-5,0 0-6,9-2-52,-6 12-28,6 1-288</inkml:trace>
  <inkml:trace contextRef="#ctx0" brushRef="#br0" timeOffset="53874.16">3659 6241 854,'0'0'32,"0"0"49,22 76-24,-14-49-40,-2-1-4,-1-1-8,2-6-4,-1-3 1,1-6 1,2-8 3,6-2 2,0-5 15,9-18 1,1-10-15,2-10-4,1-3-5,-6 3-17,1 6-72,-8 13-25,-6 15-56,-6 9-38,-3 6-184</inkml:trace>
  <inkml:trace contextRef="#ctx0" brushRef="#br0" timeOffset="54106.68">3963 6378 573,'0'0'145,"85"1"2,-38-2-35,0-16-13,-5-3-12,-10-1-29,-13-2 8,-12 3-31,-7 1-8,-6 7-15,-20 7-12,-10 5-4,-6 10-36,0 19 12,11 10-2,11 2-30,10-1 9,10-4-3,0-10-44,7-4-18,13-14-47,10-7-30,0-1-36,7-10-66</inkml:trace>
  <inkml:trace contextRef="#ctx0" brushRef="#br0" timeOffset="54400.38">4335 6358 222,'0'0'114,"0"0"-3,0 0 4,0 0-2,0 0 0,0 0-1,76-38-46,-76 54 10,0 6-25,-3 2-18,-9-2-9,0-1-9,-3-1-9,3-6-6,3-6-18,6-6-45,3-2-12,0-7 75,14-16 3,11-7 4,12-5 21,4 2 38,-3 5 25,-5 6-9,-8 9 12,-11 9-42,1 4-29,-6 4-21,-5 25-2,-4 7-1,0 7-6,-9 3-44,-14-6-163,0-9-220</inkml:trace>
  <inkml:trace contextRef="#ctx0" brushRef="#br0" timeOffset="55660.04">5695 6330 732,'0'0'303,"0"0"-293,0 0 100,0 0-40,0 0-29,0 0 2,-106-58-34,48 58-7,-12 20-2,-2 14-6,7 7 3,5 3-2,21-1 1,17-9-4,19-11-1,3-9-14,18-11 6,23-3 17,6-11 0,11-15 5,2-11-2,4-9-1,2-7 2,-1-3 0,-8-2-4,-8-2 1,-12-3 13,-14 2 31,-17 4-27,-6 8 13,0 18 7,-9 14-14,-2 14 0,-2 3-24,-5 31-1,-9 18-4,2 17-1,-2 11 4,5 4 2,6-2-8,8-7-15,8-7-7,0-13-99,27-11-24,7-11-40,12-13 35,3-13 47,-1-4 61,1-15 50,-7-11 59,-5-8 53,-11-3 26,-7-4-21,-17 0-15,-2 7-32,-10 7-21,-18 13-18,-6 12-27,-5 2-4,2 20-5,1 14 4,8 3-9,10 1 0,10-4-8,8-6-36,0-9 16,11-7 14,11-5 7,0-7 17,4 0 4,-1-17 11,1-4 6,-4-2 25,-1 2 1,-11 6 12,-4 6-14,-4 4-9,-2 5-16,0 0-20,0 3-14,0 13-2,1 4 16,5 1-1,-3-3-11,6-1-6,2-6 1,2-2 5,-1-6 7,4-3 5,2 0 6,2-6 2,2-12 1,-1-3-3,0-6 3,-2-2 0,-1-5-6,-5-3-1,-2-3 0,-2 0 1,-3-5-2,-2 1 2,-2 4-3,-1 5 1,1 4 1,-2 11 3,0 4 7,0 9-1,0 4 9,0 3-1,0 5-19,0 21-12,-9 20 10,-6 12 2,3 5 1,-1-1 2,4-5-3,4-8 1,2-11-1,3-8-5,0-9-71,0-9-85,6-9-108,-3-3-173</inkml:trace>
  <inkml:trace contextRef="#ctx0" brushRef="#br0" timeOffset="55803.5">6158 6324 755,'0'0'242,"0"0"-238,97-58 25,-50 43-14,6 2-15,3 4-1,-7 5-47,-3 3-93,-8 1-71,-11 0-130</inkml:trace>
  <inkml:trace contextRef="#ctx0" brushRef="#br0" timeOffset="56102.79">6596 6225 448,'0'0'275,"0"0"-93,0 0-75,0 0-52,-112 12-29,73 14-10,8 10-3,9 1-13,11 2 0,11-5-4,0-10-47,14-7-6,11-11 38,5-6 19,1-4 5,-1-20 12,-2-10 5,-1-5 26,-6 1 19,-6 4-1,-3 9-2,-6 9-3,-6 9-28,0 7-2,0 3-25,-15 22-6,-3 14-7,-1 5 5,1-1 2,7 0-2,10-11-4,1-5-9,22-9-43,23-10-8,19-8-75,17-2-328</inkml:trace>
  <inkml:trace contextRef="#ctx0" brushRef="#br0" timeOffset="57400.16">8052 6324 334,'0'0'1045,"0"0"-1039,0 0-6,0 0 9,-35 89 1,7-36 16,-2 1 6,-8 0-18,5-2-6,2-5-6,8-7 2,8-11-4,11-8-1,4-7-3,0-9 2,0-4 2,0-1 3,6 0 5,3 0 2,2 0 0,3 0-1,4 0-7,4-1 3,11 1-5,4 0-3,5 0-6,3 0-38,-2 0-111,-1-5-84,-2-5-201</inkml:trace>
  <inkml:trace contextRef="#ctx0" brushRef="#br0" timeOffset="57612.34">8467 6643 892,'0'0'288,"0"0"-285,0 0 20,0 0 12,0 0-33,111-9 3,-78 9-5,-4 0-54,-9 0-334</inkml:trace>
  <inkml:trace contextRef="#ctx0" brushRef="#br0" timeOffset="57737.42">8511 6803 1199,'0'0'35,"0"0"-35,122-34-5,-81 19-192,0-1-344</inkml:trace>
  <inkml:trace contextRef="#ctx0" brushRef="#br0" timeOffset="58016.68">9193 6296 392,'0'0'982,"0"0"-950,0 0-4,0 0 9,-24 115 36,6-50 22,-3-2-50,2-7-23,1-8-15,6-5-7,9-6-15,3-6-113,10-14-175,17-11-382</inkml:trace>
  <inkml:trace contextRef="#ctx0" brushRef="#br0" timeOffset="58166.25">9354 6649 1267,'0'0'223,"0"0"-221,0 0 22,0 0 11,0 0-35,0 0-1,19-25-62,-7 32-176,6-2-174</inkml:trace>
  <inkml:trace contextRef="#ctx0" brushRef="#br0" timeOffset="58551.28">9694 6462 931,'0'0'95,"0"0"-90,0 0 131,22-84-39,-1 67-25,5 3 14,-3 5-36,0 7-20,-1 2-12,-2 0-10,-5 24-8,-4 10-1,-11 12 1,0 7 0,-29 5-13,-14-5-13,-5-1 7,5-9 3,10-9 10,15-10 5,12-14 1,6-6 0,0-4 0,11 0 1,12 0 10,4-4-6,4-6-5,3 0-6,7 0-89,3 0-127,1-1-79,1 3-245</inkml:trace>
  <inkml:trace contextRef="#ctx0" brushRef="#br0" timeOffset="58815.77">10240 6357 1021,'0'0'150,"0"0"-134,0 0 87,0 0-2,0 0-83,113-53-5,-71 53-2,-6 16 0,-8 5-2,-10 5-7,-15 10 0,-3 8 1,-10 5 4,-14 4 6,-3-1-8,-1-4-1,7-6-1,4-5-3,5-6-3,5-6-45,1-6-136,-4-8-121,-2-8-503</inkml:trace>
  <inkml:trace contextRef="#ctx0" brushRef="#br0" timeOffset="58976.41">10171 6667 1370,'0'0'44,"81"-43"-44,-32 30 22,-4 0-13,0 3-9,-5 1-3,-1 4-12,-1-1-128,1 1-116,0-5-194</inkml:trace>
  <inkml:trace contextRef="#ctx0" brushRef="#br0" timeOffset="59740.95">10753 6462 609,'0'0'97,"0"0"-45,0 0-52,0 0 40,0 0 9,0 0-25,0-9-23,0 9-1,0 0 0,0 0 2,0 0 50,0 0 39,0 0-7,0 0-21,0 0-20,0 0-17,0 0-18,0 0-8,0 0 0,0 0-2,0 0 2,0 0 0,0 0 1,0 0-1,0 0 2,0 0-1,0 0 4,0 0 4,0 0 5,0 0-2,0 0 1,0 0 7,0 0-2,0 0-2,0 0-2,0 0-3,0 0-1,0 0 2,0 0-6,0 0 1,0 0 0,0 0-2,0 0-1,0 0 3,6-3-2,5-2 2,6-1-4,3-1-3,1 0 1,-6 2-1,-2-1 2,-7 5 3,-4 1 2,-2 0 3,0 0-1,0 0-1,0 0-8,0 0-7,0 3-6,0 11 10,-5 3 3,-13 3 2,-7-1 2,-4-2 0,1-3-4,7-2 0,11-4-1,7-2-2,3-2-5,0 2 3,15 0 5,4-2 1,2 1 4,-2 0 0,1 0 2,-5 2-1,-1 3 2,-1 2 0,-7 5-2,-1 2 2,-5 3-6,0 1-1,-11 2 1,-13-6 0,-8-1-2,1-5-5,-1-7-32,6-6-37,9 0-43,10-15-14,7-10-107,16-2-266</inkml:trace>
  <inkml:trace contextRef="#ctx0" brushRef="#br0" timeOffset="60505.12">11286 6493 1088,'0'0'48,"0"0"-20,0 0 63,0 0-66,0 0 20,0 0-14,13-24-31,-13 24-4,0 0-12,0 0 5,1 0 11,-1 0 0,3 0 2,-3 0 2,2 0-3,-1 0 5,-1 1-3,0 8-3,2 4 1,-2 6 0,0 2 11,-5 7 4,-11 0 6,0 1 0,-2-3-8,0-4-13,7-5 0,5-6-2,5-5-2,1-3 1,0-3-6,0 0 4,0-6 4,12-11 0,6-5-3,4-6-15,1-4 1,-1-1-15,3 1 15,-1 6 17,-4 6 2,0 8 4,0 5 2,-4 7 13,2 0-3,-1 4-14,-3 17 4,-5 4-2,-5 5 1,-4 1-1,0 2-2,-11-6-4,-5 0 1,1-8-1,0-7-1,4-4-29,8-7-8,3-1 38,0-9 7,0-13 8,16-7-3,7-2-1,3-2-3,6 1 8,0 6-8,-3 6 1,-2 6 6,-6 8 3,-3 6-8,1 0-4,-1 13-2,-4 16 2,-5 6-5,-8 4 0,-1 0 0,-4-1-1,-11-6 0,-3-5-15,6-8-53,6-10-98,6-9-101,0 0-294</inkml:trace>
  <inkml:trace contextRef="#ctx0" brushRef="#br0" timeOffset="60756.23">12258 6212 1352,'0'0'82,"0"0"-24,0 0 14,0 0-62,-7 92-2,-13-17 15,2 2-3,-1-4-13,1-1-7,0-8 0,2-6-38,7-12-95,7-12-111,2-19-177</inkml:trace>
  <inkml:trace contextRef="#ctx0" brushRef="#br0" timeOffset="60957.03">12543 6285 1370,'0'0'70,"0"0"-51,0 0 48,0 0-52,0 0-6,15 131 41,-29-61-21,-9-2-16,-4-5-10,0-7-3,5-9-16,6-10-59,9-8-56,1-12-121,3-13-185</inkml:trace>
  <inkml:trace contextRef="#ctx0" brushRef="#br0" timeOffset="61106.78">12164 6532 1512,'0'0'42,"109"-24"-36,-28 21 2,8 3-8,1 0-10,-18 8-185,-28-1-350</inkml:trace>
  <inkml:trace contextRef="#ctx0" brushRef="#br0" timeOffset="61966.8">7736 7590 1177,'0'0'52,"0"0"-49,0 0 10,0 0 59,-2 101-6,2-60-28,0-2-23,0-6-9,-1-4-6,-8-5-1,1-11-38,-2-13-85,2 0-1,4-20 11,4-17-12,0-12 84,6-11 21,21-9 21,1-3 9,6 4 30,1 9 61,1 17-2,-1 14-2,-4 14-48,-8 14-18,-5 4-18,-12 26-2,-6 11-5,-12 5-4,-24 3 0,-12 1-1,-4-2-8,8-4 1,12-4 4,17-3 3,15-9 6,6-5 9,20-5 32,-1-8 21,3-1-7,-3-2-15,-4-3-25,-5 3-13,4-1-8,4 5-3,6 0-29,10-1-54,6-3-116,4-7-121,-9 0-453</inkml:trace>
  <inkml:trace contextRef="#ctx0" brushRef="#br0" timeOffset="62135.24">8303 7677 1131,'0'0'66,"0"0"-63,0 0 77,96-12-55,-67 12-25,-7 6-6,-9 11-82,-11 5-174,-2 3-90</inkml:trace>
  <inkml:trace contextRef="#ctx0" brushRef="#br0" timeOffset="62244.03">8308 7892 721,'0'0'323,"0"0"-280,0 0 81,90 10-60,-47-10-59,3 0-5,3 0-132,-2-5-358</inkml:trace>
  <inkml:trace contextRef="#ctx0" brushRef="#br0" timeOffset="62896.95">9082 7504 911,'0'0'270,"0"0"-269,0 0 23,0 0 0,90-26-22,-76 47-2,-2 8-2,-10 6-2,-2 1 0,-7 1 4,-16-2 3,-5-3-3,1-6 0,6-6 0,11-8 1,10 1 2,2-4 6,21 3 37,3-3 36,1-2-23,-5 1-14,-6 0-23,-5-2-12,-8 10-2,-3 3-7,-11 2 2,-20 4-6,-11-6-8,0-5-56,3-5-67,13-9 2,21-6-27,7-22-14,40-9-6,17-8 108,16-3 71,8 0 23,2 2 1,-3 5 40,-13 7 43,-16 7 12,-18 13-8,-17 8 17,-11 6-45,-7 3-26,-3 25-41,-24 10 28,-3 7 0,-1 5-30,9-4-6,15-5-6,7-8-1,4-11-1,22-10 3,6-12 1,2 0 8,4-24-1,-2-13 4,-6-6 13,-10-7 6,-11-1-5,-9 2-5,0 4-17,-6 8-7,-9 12-10,-4 17-22,0 8-54,-2 15-138,-3 15-103,3 2-318</inkml:trace>
  <inkml:trace contextRef="#ctx0" brushRef="#br0" timeOffset="63347.47">9876 7827 342,'0'0'863,"0"0"-862,111-6 14,-71 12 50,-8 7-34,-3 3-1,-10-5-24,-4-1-6,-3-8 0,-2-2-12,-2 0-8,-4-19-28,0-8-19,2-7 52,1-1 14,2-2-3,3 1 4,-1 7 2,-3 3 20,1 6 29,-1 6 13,2 2-27,-1 7-1,-1-1-11,-5 6-14,5 0-5,3 0-6,5 16 0,4 4 1,2 5-1,-1 0 5,-5-2-2,-3-3 13,-3-3-1,-4-4-3,-2-5-5,5-2-5,3-3 0,18-3-2,19 0-7,16-6-88,10-11-115,-2-2-89,-13 1-310</inkml:trace>
  <inkml:trace contextRef="#ctx0" brushRef="#br0" timeOffset="64494.25">7562 8449 778,'0'0'135,"0"0"-92,0 0 107,0 0-37,0 0-43,0 0-34,0 8-31,11 32 14,0 10 16,-6 2-12,-5-2-3,0-6-6,0-7-8,0-7-2,0-8-2,0-10 1,0-7-1,5-5 1,19-11 12,22-23 10,14-13-19,4-11-4,-3-6 1,-15 2 8,-15 3 4,-14 7-11,-11 12 5,-4 15-9,-2 14-65,0 11-124,0 17-244</inkml:trace>
  <inkml:trace contextRef="#ctx0" brushRef="#br0" timeOffset="64974.26">7851 8792 877,'0'0'466,"0"0"-466,0 0 0,0 0 44,14 92-10,-14-53-15,-8 5 0,-3 0-14,2-2-5,0-10-3,5-7-20,1-9-17,3-11-32,0-5 5,0-13 52,0-18 2,0-13-5,9-6 16,7-7 2,5-1 2,3 4 11,11 4 5,0 9 26,-1 11 21,-9 13-11,-11 13-13,-5 4-12,-9 11-17,0 14-6,-3 10 2,-15 4-3,-7 0-2,-1-1-2,1-6-1,0-5-2,2-11 0,1-3-4,3-6 6,6-5 6,9-1 2,4-1 24,0 2 14,7 5-18,14 4-12,2 5 6,11 3-14,0 1-8,8 0-6,9-2-108,9-6-141,2-7-339</inkml:trace>
  <inkml:trace contextRef="#ctx0" brushRef="#br0" timeOffset="65306.18">8459 8782 529,'0'0'404,"0"0"-293,0 0 73,0 0-29,0 0-75,0 0-26,66 0-26,-22-4-22,0 3-6,-10 1-62,-15 0-163,-16 0-238</inkml:trace>
  <inkml:trace contextRef="#ctx0" brushRef="#br0" timeOffset="65454.9">8467 8918 1191,'0'0'155,"0"0"-155,0 0 95,0 0-48,0 0-43,0 0-4,89 0-33,-41 0-215,2-7-283</inkml:trace>
  <inkml:trace contextRef="#ctx0" brushRef="#br0" timeOffset="66196.56">9096 8712 509,'0'0'130,"0"0"-99,0 0 90,0 0-46,0 0-36,0 0-2,5-19-22,-5 19-3,0 0-6,0 0-6,0 0 2,0 0-2,0 0 15,0 0 30,1-3 11,6-5 9,5 0-34,9-5-27,9 1 5,6-2 15,2 2 7,0 4 14,-8 6 14,-9 2-24,-11 5-23,-10 16-8,-4 6-1,-30 6 0,-9 0-3,-7-2-11,2-6-38,8-5-7,13-6 39,13-5 15,14-2 2,9-2 0,27-1 53,16-1 20,5 2-21,-3 0 16,-8 4 1,-10 3-26,-6 2-18,-14 6-10,-11 1-9,-5 0-2,-10 3-2,-15-5-2,-5-5-9,-1-6-38,3-6-8,4-2 15,6-2 14,3-12 15,9-4 4,6-5-19,0-2-24,21-2-108,5 2-216</inkml:trace>
  <inkml:trace contextRef="#ctx0" brushRef="#br0" timeOffset="66658.25">9435 8445 551,'0'0'371,"0"0"-367,0 0 31,0 0 41,0 0-16,-108-35-11,77 47-22,-1 7-15,7 5-10,6-2-1,7-2 0,4-3-1,1-7 1,4-4-1,3-6 2,0 0 2,0 0 0,15 0-4,10-9-157,1-4-107,2 6-327</inkml:trace>
  <inkml:trace contextRef="#ctx0" brushRef="#br0" timeOffset="67112.37">9293 8683 1018,'0'0'7,"0"0"61,0 0 80,0 0-38,64 85-56,-64-64-34,-3 1-10,-19-2-4,-11-4-6,-10-6-18,5-10-50,2 0 10,10-2 45,12-14 13,14-1 20,0-1 54,9 2-18,16 3-18,7 9-3,6 4 4,2 0-12,-4 20-7,-10 4-4,-8 3-9,-15 5-7,-3-3 1,-24-2-3,-21-10-16,-13-7-34,-3-10 5,6 0 25,11-22 22,18-5 2,21-3 18,5 0 27,18 7 8,17 6-8,9 8-17,1 9-11,-2 0-5,-4 15-14,-12 9 0,-11 7 0,-9 6-7,-7 1-53,0-1-65,-19-4-87,-1-11-111,9-10-367</inkml:trace>
  <inkml:trace contextRef="#ctx0" brushRef="#br0" timeOffset="67479.84">9848 8417 935,'0'0'399,"0"0"-385,0 0 48,0 0 17,0 0-73,0 0-1,-129 121 19,73-37-11,10 4-10,16-7 0,24-12-3,6-11-1,20-12-5,17-13-5,7-13 3,5-16 6,-1-4 2,-8-21 6,-7-15-6,-14-1 8,-14-4 0,-5 7 1,-16 6-8,-16 9-1,-5 13-4,1 6-10,0 0-19,5 16-37,9 4-76,7 0-33,15-6-158,0-3-290</inkml:trace>
  <inkml:trace contextRef="#ctx0" brushRef="#br0" timeOffset="68398.74">10113 8679 898,'0'0'287,"0"0"-239,0 0 111,0 0-124,0 0-26,7 77 24,-7-31-3,0 0-13,0-3-12,-4-7-2,-6-9-3,2-7-4,2-8-20,3-8-4,3-4 15,0 0 13,0-9 10,0-8-7,0 2-3,0 2 1,0 4-1,0 0 0,0 5 0,0 0-1,0 2-2,0 0-6,0 2-1,0-3 3,0 3 5,0 0-2,0 0 0,0 0 1,0 0 2,0 0-2,0 0-5,0 0-6,0 0 3,0 0 7,0 0 4,0 0 0,0 0 0,0 0 0,0 0 1,0 0-2,0 0 1,0 0 0,0 0-1,0 0 1,0 0 1,0 0 3,0 0-4,0-3 0,0-2 3,-1-4 3,-1-5-3,2-10 0,0-5 3,0-5-5,0-7 0,0-1-1,0 1 1,0 4 5,0 7 23,0 8 5,3 7 9,-2 8 15,1 2 19,-2 5-29,6 3-39,6 24-7,2 13 0,-1 14 10,-6 6 7,-7-1-11,0-3 2,-5-5-8,-4-7 3,1-9-5,6-9 2,2-11-2,0-6 0,0-9 0,0 0 3,10-5 3,10-20 4,4-10-6,6-9 2,3-8 0,4-9-6,1-1 0,-4 3 1,-4 4 0,-6 8 2,-8 8 1,-7 10-2,-6 12-1,-3 6-1,0 11-10,0 0-33,-9 18-116,-4 9-103,1 2-273</inkml:trace>
  <inkml:trace contextRef="#ctx0" brushRef="#br0" timeOffset="70638.17">11138 8632 1343,'0'0'99,"0"0"-99,0 0-1,0 0-3,0 0-10,0 0-109,18 71-107,-20-38-391</inkml:trace>
  <inkml:trace contextRef="#ctx0" brushRef="#br0" timeOffset="70782.35">11107 9082 1207,'0'0'31,"0"0"-27,0 0 87,0 0-69,0 0-22,0 0-20,-121 84-113,33-73-156,0-3-436</inkml:trace>
  <inkml:trace contextRef="#ctx0" brushRef="#br0" timeOffset="71115.99">12224 8528 979,'97'-69'164,"-11"-2"-159,-17-2-2,-26-2 17,-22-2 26,-21 11 7,-6 15 24,-21 18-47,-5 18-11,-6 15-19,-4 28-4,1 43 4,5 31 9,8 28 14,5 18-2,-1-3-7,-6-4 5,0-13 21,-1-19-13,6-20-14,5-21-4,11-19-9,6-20-39,3-17-86,0-12-101,-1-4-129</inkml:trace>
  <inkml:trace contextRef="#ctx0" brushRef="#br0" timeOffset="71273.56">11926 8914 775,'0'0'497,"0"0"-485,0 0-4,80-11 94,-35 11-70,7 0-25,9 0-7,6 0-28,5-2-134,-6-5-166</inkml:trace>
  <inkml:trace contextRef="#ctx0" brushRef="#br0" timeOffset="71477.02">12521 8940 893,'0'0'453,"0"0"-445,0 0 50,0 0 46,0 0-72,0 0-23,25 4-9,-10-1-8,0-3-93,-6 3-187,-9 0-298</inkml:trace>
  <inkml:trace contextRef="#ctx0" brushRef="#br0" timeOffset="71611.65">12399 9093 1267,'0'0'47,"0"0"-8,0 0 45,0 0-58,0 0-26,84 3-51,-60-3-189,0 0-211</inkml:trace>
  <inkml:trace contextRef="#ctx0" brushRef="#br0" timeOffset="72100.03">13060 8707 1263,'0'0'36,"0"0"-12,0 0 103,0 0-92,0 0-30,0 0-4,-53 73 5,31-32 0,8-7-5,9-8 1,5-4-2,0-6-3,0-4-2,5-6-1,4-4 2,2-2 4,3 0 0,7 0 2,2-8 2,4-1 2,4 4-2,2 3 18,0 2 16,-4 0 1,-5 15-11,-6 5-3,-12 6-11,-6 2-3,0 2-3,-19-1-5,-11-2-3,-4-6-1,-4-4-20,1-8-35,2-6-51,6-3-25,6 0-62,9-9-97,12-11-239</inkml:trace>
  <inkml:trace contextRef="#ctx0" brushRef="#br0" timeOffset="72356.61">13081 8733 756,'0'0'195,"0"0"-189,0 0 62,0 0 38,0 0-55,0 0-6,86-32 3,-57 27 2,6 4-16,3-1-18,-2 2-16,-2-5-63,-10-1-160,-10-2-496</inkml:trace>
  <inkml:trace contextRef="#ctx0" brushRef="#br0" timeOffset="73248.17">13602 8596 1029,'0'0'231,"0"0"-227,0 0 15,0 0 69,0 0-41,0 0 43,-22 109 15,14-54-37,-2 4-38,1 2-6,-3-1-11,0-3-9,0-8-2,2-6-1,4-9-2,3-12-1,3-7-9,0-9-10,0-6-16,4 0-8,17-9 25,9-17-14,9-9-11,-2-8 23,-2 0 10,-5-1-3,-7 6 15,-6 7 1,-7 6 3,-7 8 2,-3 5 8,-3 8-3,-15 4-10,-6 0-1,-4 18-1,-2 8-2,6 9 3,7 1 7,9 2 7,8-4 8,0-4-3,16-4-3,9-7-5,3-5-10,7-3-1,0-8-73,3-3-141,1 0-405</inkml:trace>
  <inkml:trace contextRef="#ctx0" brushRef="#br0" timeOffset="74231.46">14240 8754 1374,'0'0'57,"0"0"-38,0 0 111,0 0-68,0 0-33,0 0-14,6 127 30,-6-59-24,-7-6-15,-8-8-3,0-9-3,2-10-2,2-9-56,8-11-130,3-12-132,9-3-216</inkml:trace>
  <inkml:trace contextRef="#ctx0" brushRef="#br0" timeOffset="74435.6">14478 8718 545,'0'0'797,"0"0"-748,0 0-32,0 0 67,0 0-40,9 86 19,-9-18-1,0 0-22,0-4-25,-9-6-10,-6-9-4,-2-9-1,2-9-47,2-7-102,2-12-141,-1-7-188</inkml:trace>
  <inkml:trace contextRef="#ctx0" brushRef="#br0" timeOffset="75085.76">14202 9069 1152,'0'0'43,"0"0"-35,86-20 15,-40 16 49,6-1-30,5 1-14,0-3-15,-5 0-12,-8 0 1,-9 0 0,-6-1-2,-4 0-1,0-1-7,2 0 1,0 4-9,-3 3 14,-4 1-7,-8 1-1,-12 0-22,0 0-53,-16 12 11,-12 2 13,0 1-13,5 0 33,6-1 33,13 1 8,4-4 15,0 0 28,3-2 21,15 1 1,2-5 2,5 2 8,-1-1-11,-2-2-17,-5 1-9,-3 4-13,-5-3-7,-4 5-3,-5 6-6,0 5-2,-9 2-6,-16 8-1,-5-1-3,-2 1-11,3-2-1,1-5-3,7-3 14,4-8 1,4-8 3,5-3 3,4-3-3,-1 0 12,2-4 16,1-12-13,2 1 4,0 0 4,2 5 6,9 3-12,2 2-5,4 5-5,3 0-1,1 22-3,3 11 3,-2 6 3,1 3 4,-4 0-8,-3-1 7,-2-1-7,-4-6-5,1-5-1,-1-2-61,5-8-81,0-11-156,0-8-356</inkml:trace>
  <inkml:trace contextRef="#ctx0" brushRef="#br0" timeOffset="79475">7527 9740 1153,'0'0'138,"0"0"-59,0 0 26,0 0 4,0 0-41,0 0-40,0 0-11,43 64 2,-18-14 7,-4-1-5,-3-4-12,-6-3-6,-2-4-1,-2-4 0,0-7-2,-1-7 1,-1-7-1,-3-6 0,0-6 0,1-1 0,7-5 5,10-22 2,10-11-5,6-13-1,2-5 1,-6 0-2,-9 6 1,-2 6-1,-4 10-10,-6 12-21,-4 11-70,2 11-90,-7 10-141,-3 21-212</inkml:trace>
  <inkml:trace contextRef="#ctx0" brushRef="#br0" timeOffset="79665.27">7883 10178 1302,'0'0'79,"0"0"-63,0 0 79,0 0 31,43 92-48,-41-58-43,-2 2-13,0 4-20,0-3-2,-7-5-11,5-7-76,2-10-111,0-14-190,19-1-615</inkml:trace>
  <inkml:trace contextRef="#ctx0" brushRef="#br0" timeOffset="79926.2">8356 10060 1230,'0'0'108,"0"0"-36,0 0 38,0 0-51,0 0-15,0 0-4,103 0-32,-75 0-8,-1 0-17,-5 0-103,-8 0-155,-12 0-317</inkml:trace>
  <inkml:trace contextRef="#ctx0" brushRef="#br0" timeOffset="80523.96">7955 10452 551,'0'0'386,"0"0"-319,0 0 45,0 0-2,0 0-42,0 0 6,0 0-36,-4 0-27,2 0-10,-4 5-1,3 2 0,-3 1-1,3-4-3,0 1-1,3-2 1,0 2 2,-2-4 2,2 2 2,-5-1 3,3 0 0,-4 1 1,-1 0-2,-1-1-2,1 1-1,7-3-1,0 0 6,0 2 32,15-2 17,11 1-6,9 0 5,-1-1-12,2 2-12,-5-2-11,2 0-12,4 0-7,5-3-5,7-16-94,-5-7-262</inkml:trace>
  <inkml:trace contextRef="#ctx0" brushRef="#br0" timeOffset="81057.72">8419 10251 912,'0'0'160,"0"0"-95,0 0 90,0 0-33,0 0-32,0 0-24,-2 0-23,17 0-10,11 0-25,8 0-8,8-5-9,5-4-119,2 1-236,-5 1-544</inkml:trace>
  <inkml:trace contextRef="#ctx0" brushRef="#br0" timeOffset="81334.59">9056 9985 1133,'0'0'78,"60"-87"-38,-31 57 121,-4 6-91,-2 12-15,-1 8 2,-1 4-23,4 13-16,-5 18-2,-4 12-5,-13 10 5,-3 5-11,-28 2-5,-11-2-6,-6-4-63,8-9-34,7-3-32,11-3-110,13-6-105,6-1-357</inkml:trace>
  <inkml:trace contextRef="#ctx0" brushRef="#br0" timeOffset="81471.92">9096 10549 932,'0'0'249,"0"0"-11,0 0-21,0 0-73,0 0-77,0 0-37,-5 9-20,5-9-10,0 0-45,0 0-116,0 0-403</inkml:trace>
  <inkml:trace contextRef="#ctx0" brushRef="#br0" timeOffset="82174.82">10986 10004 1224,'0'0'211,"0"0"-192,0 0 22,0 0 31,60 89 5,-41-38-18,-9 0-30,-3-3-20,-5-9 0,-2-7-7,0-10-1,0-10 1,5-8-1,-1-4-1,10-4 11,6-20 19,9-12-13,4-11-10,-2-4-2,-1-7 6,-3 0-6,-2 3-5,-7 8-2,-3 11 2,-6 14-5,-3 13-13,-5 9-21,5 3-86,0 23-228,0 9-238</inkml:trace>
  <inkml:trace contextRef="#ctx0" brushRef="#br0" timeOffset="82483.31">11485 10241 1038,'0'0'110,"0"0"-106,0 0 80,0 0-6,0 0 9,0 0-36,66-12-28,-47 10-11,1 1-10,1-3-2,-2 4-55,-8 0-197,-11 0-288</inkml:trace>
  <inkml:trace contextRef="#ctx0" brushRef="#br0" timeOffset="82622.93">11497 10378 1422,'0'0'56,"0"0"-50,108-36 12,-67 29-18,4 3-45,-3 4-242,0 0-375</inkml:trace>
  <inkml:trace contextRef="#ctx0" brushRef="#br0" timeOffset="82954.04">12198 10130 736,'0'0'350,"10"-73"-337,-3 40 95,2 1 45,5 4-88,5 3 9,6 5-17,6 9-8,4 6-26,6 5 3,-8 0 4,-6 19-1,-9 10-10,-9 7-11,-9 10-2,-3 7-4,-28 3-1,-16 0-1,-11-1-1,-2-1-6,1-3-13,13-3-3,8-4 2,11-5-27,12-6 3,4-6-28,5 0-35,6-4-141,0-8-171</inkml:trace>
  <inkml:trace contextRef="#ctx0" brushRef="#br0" timeOffset="83151.6">12194 10687 1404,'0'0'66,"0"0"-23,0 0 119,0 0-100,0 0-12,0 0-36,0 0-14,-3 2-47,3-2-215,0 0-616</inkml:trace>
  <inkml:trace contextRef="#ctx0" brushRef="#br0" timeOffset="108080.02">831 10440 1307,'0'0'60,"0"0"-12,0 0 13,0 0-31,0 0-7,0 0 12,63 108 3,-44-55-12,-8 1-15,1 1-7,-4-5 4,-2-7-8,3-7 0,-1-11 0,-1-9 2,-2-10-2,0-6 1,5-3 6,9-27 4,11-18-8,1-19 6,2-7-6,-2-5 2,-2 2 4,-4 11 2,-1 15-11,-9 21 0,-6 24-44,1 11-171,-10 33-330</inkml:trace>
  <inkml:trace contextRef="#ctx0" brushRef="#br0" timeOffset="108559.04">1198 11009 1483,'0'0'87,"0"0"-73,0 0 15,0 0-17,0 0 3,6 105 5,-6-60-13,-6-3-7,-2-5-1,1-9-6,4-9-41,3-10-16,0-9 1,0 0 19,0-25 33,0-14 2,10-12-2,1-6 11,7-1 10,-2 5 20,7 7 21,-1 9 7,1 11-5,-3 10-19,-2 10-11,0 6-12,-5 5-11,-2 24-4,-11 7-5,0 8 5,-22 2-8,-17-1-28,-8-5 0,9-9 1,5-10 22,19-9 13,7-9 4,7-3 13,0 0 43,15 1 6,15 0-9,1 3-10,5 4-24,-6 1-5,3 5-13,1 0-1,-1 5-43,4 1-122,-4-8-153,-2-5-392</inkml:trace>
  <inkml:trace contextRef="#ctx0" brushRef="#br0" timeOffset="108771.03">1772 10853 1256,'0'0'196,"0"0"-167,0 0 64,94-21-27,-58 21-14,0 0-39,4 0-13,-9 11-15,-8 2-149,-13 0-192,-10 3-551</inkml:trace>
  <inkml:trace contextRef="#ctx0" brushRef="#br0" timeOffset="108894.94">1875 11054 745,'0'0'771,"0"0"-762,109-37 34,-76 34-34,0 3-9,-2 4-132,5 6-385</inkml:trace>
  <inkml:trace contextRef="#ctx0" brushRef="#br0" timeOffset="109207.89">2757 10558 1065,'0'0'459,"0"0"-446,0 0 42,0 0 8,0 111 16,0-56-37,-11 1-34,-1-3-4,-1-6-4,10-9-6,1-9-57,2-9-92,0-12-79,11-8-111,1-7-84</inkml:trace>
  <inkml:trace contextRef="#ctx0" brushRef="#br0" timeOffset="109363.43">2740 10645 650,'0'0'243,"-4"-96"-72,4 58 33,1 3-48,13 9-49,8 3-36,3 6-32,7 5-26,2 8-13,5 4-2,1 2-36,-3 17-87,-10 6-152,-18 7-247</inkml:trace>
  <inkml:trace contextRef="#ctx0" brushRef="#br0" timeOffset="109536.95">2521 10961 360,'0'0'983,"0"0"-963,0 0 63,0 0-4,87 33-11,-57-26-44,11-2-20,14-3-4,2-2-83,1 0-156,-7-16-258</inkml:trace>
  <inkml:trace contextRef="#ctx0" brushRef="#br0" timeOffset="110203.26">3163 10679 1510,'0'0'66,"0"0"40,0 0-53,0 0-31,0 0-4,8 120 3,-8-59-13,-6-3-6,-4-4-2,4-9-3,0-11-6,3-9-33,0-11-45,3-11-23,0-3 25,0-22 48,6-19-32,8-12 24,5-10 39,0-4 6,-1 2 19,2 6 36,5 8 4,0 10 7,6 7-27,2 9 4,0 9-21,0 11-12,-5 5 0,-5 0-5,-4 19-5,-8 7-3,-9 2-3,-2 3 5,-12 0-6,-17 1-18,-7-6-2,-4-3 4,4-7 9,6-5-1,9-3 13,9-7 2,8 1 1,4-2 5,0 0 20,0 0 13,0 0-6,0 0-10,0 0-2,0 7-4,0 3 4,0 4 5,0 5-2,13 6 2,-2 3-4,3 0-12,0 3 10,2-1-4,-1 0 3,-3-6-3,3-2-1,-3 1 1,0-7 1,0-2-1,-2-3-4,-1-2-7,0-4-2,5 0-3,6-4-4,14-1-30,10 0-76,4-1-207,3-19-786</inkml:trace>
  <inkml:trace contextRef="#ctx0" brushRef="#br0" timeOffset="111434.75">4335 11011 296,'0'0'508,"0"0"-381,0 0 11,0 0-2,0 0 1,0 0-39,22 0-19,5 0-32,9 3-19,6 1 0,4 3-10,4-2-11,0 1-7,-3-2-5,-9 0-77,-14-1-116,-17-3-146,-7 0-266</inkml:trace>
  <inkml:trace contextRef="#ctx0" brushRef="#br0" timeOffset="111614.98">4318 11147 1078,'0'0'94,"0"0"-20,0 0 53,79 9-34,-23-8-20,3 1-38,1-1-29,-6-1-6,-12 2-53,-1-2-89,-13 0-118,-8-2-200</inkml:trace>
  <inkml:trace contextRef="#ctx0" brushRef="#br0" timeOffset="111881.34">4751 10732 1170,'0'0'164,"0"0"-132,116 94 76,-74-32 29,-6 5-13,-12-1-64,-11-2-9,-13-1-15,0-1-23,-15-6-6,-16-7-5,-8-8-2,-7-9-11,-2-10-48,-4-10-44,4-12-116,5 0-182,16-19-710</inkml:trace>
  <inkml:trace contextRef="#ctx0" brushRef="#br0" timeOffset="113293.07">5558 11090 1050,'0'0'239,"0"0"-158,0 0 39,0 0-8,0 0-41,0 0-26,4 17-16,-1 22 6,-3 8 5,0-1-14,-3-3-14,-13-6-6,1-5-6,3-10 0,5-7 0,5-11-42,2-4-24,0 0-43,0-11-39,0-12-108,0-11-59,0-4-100</inkml:trace>
  <inkml:trace contextRef="#ctx0" brushRef="#br0" timeOffset="113458.7">5482 11049 719,'0'0'311,"0"0"-137,24-99 1,-2 74-53,4 2-24,2 4-24,2 7-31,0 4-24,4 3-9,0 5-10,-1 0-1,1 9-21,-4 12-69,-12 5-105,-10 4-182,-8 3-372</inkml:trace>
  <inkml:trace contextRef="#ctx0" brushRef="#br0" timeOffset="113689.71">5333 11392 1120,'0'0'70,"0"0"36,0 0 25,0 0-35,0 0-17,0 0-30,49 35-3,-19-28-1,7-5-10,12 1-7,1-3-4,-4 0-10,-9 3-14,-9-2 0,-2 1-6,-1-2-42,6 0-92,7 0-214,-1-1-400</inkml:trace>
  <inkml:trace contextRef="#ctx0" brushRef="#br0" timeOffset="113958.99">6159 11310 1416,'0'0'67,"0"0"42,0 0 21,0 0-53,0 0-25,0 0-26,60-3-10,-36 3-8,-2 0-2,6 0-6,-1 0-2,0 0-28,-3 1-48,3 1-116,-8-2-234,-7 1-549</inkml:trace>
  <inkml:trace contextRef="#ctx0" brushRef="#br0" timeOffset="114145.48">6080 11451 1369,'0'0'136,"0"0"-67,0 0 37,0 0-22,0 0-36,79 3-26,-37-2-17,3-1-5,4 0-43,-1 0-136,-2-2-284</inkml:trace>
  <inkml:trace contextRef="#ctx0" brushRef="#br0" timeOffset="119485.56">7272 11129 385,'0'0'91,"0"0"-19,0 0 54,0 0-14,0 0-10,0 0-31,0 0 2,0-8-20,0 6-8,0 0-13,0 0-17,0-3-7,0 2 1,0-4-7,0-3 7,0 1 10,6-1-6,13 0 5,6 2-5,5 2 5,1 6 0,-2 0 10,-5 0-9,-3 13-7,-5 3-3,-12 4 1,-4 1-5,-1 1-5,-23 1 0,-4-3-11,-8-1-34,5-3-13,1-7 19,11-3 17,8-5 16,11-1 6,0 0 10,0-3 33,15-5 0,6 4-4,3 3-2,1 1-14,3 0-6,-2 9-2,2 8-4,-7 2 0,-6 1-4,-6-1 1,-9-1-5,0 1 2,-24-2-5,-10-3 0,-7-3 0,-3-5-15,2-3-7,3-3-7,13 0-9,10 0 3,9-10 8,7 0-3,0-1-11,1-3-53,19 5-76,4-5-175</inkml:trace>
  <inkml:trace contextRef="#ctx0" brushRef="#br0" timeOffset="119786.54">7744 11196 323,'0'0'29,"0"0"-17,0 0 56,0 0-34,0 0-24,0 0-10,2-2-1,-2 2-2,0 0-22,0 0-3,0 0 4,0 0-48,-6 0-26,2 0-79</inkml:trace>
  <inkml:trace contextRef="#ctx0" brushRef="#br0" timeOffset="120872.97">7342 11209 660,'0'0'17,"0"0"-8,0 0 73,0 0-10,0 0-29,0 0-14,49 41-6,-49-28-11,-12-4-6,-10-1-6,-2-3-10,-1-5-17,2 0-37,7-13 33,4-6 31,3-2 13,9 1 28,0 1 33,6 2-3,12 5 7,2 4-20,2 5-14,1 3-10,-1 4-14,-2 18-7,-6 5-7,-8 3 0,-6 3-6,-8 2-4,-20-7 4,-8-5-31,-7-9-49,5-12-6,4-2-2,10-16 61,11-17 27,11-4 27,2-2 58,5 0 12,14 6-14,2 10-4,0 8-20,3 10-26,-3 5-23,3 4-7,-3 21-3,-1 8-1,-10 6-2,-10 1-11,-2-1-65,-27-6 8,-11-10-8,-6-14-40,2-9-14,6-7 30,11-23 103,15-8 84,12-3 69,0 2-28,15 3 12,6 8-48,7 8-51,-1 12-19,3 8-15,0 2-4,1 18-16,-6 11-69,-11 5-115,-11 3-69,-3-3-166</inkml:trace>
  <inkml:trace contextRef="#ctx0" brushRef="#br0" timeOffset="121571.7">8208 11190 878,'0'0'51,"0"0"-10,0 0 78,0 0-39,0 0-33,-122-11-3,65 46 13,-1 14-9,6 7-4,13 3-22,19-2-13,15-6-5,5-7-4,18-12 0,12-10-2,7-16-2,3-6 4,2-8 0,-6-21 6,-6-10 0,-10-7-3,-11 3 5,-9 3 16,-3 6 1,-23 11-6,-10 13-19,-7 10-3,1 1-3,0 27-4,3 6-43,8 7-85,6 1-52,6-3-212</inkml:trace>
  <inkml:trace contextRef="#ctx0" brushRef="#br0" timeOffset="121794.85">7391 11662 1200,'0'0'177,"0"0"-168,136 11 56,-53-3 2,16 1-26,13 3-41,1 1-4,-8 2-100,-16-2-184,-14-5-344</inkml:trace>
  <inkml:trace contextRef="#ctx0" brushRef="#br0" timeOffset="122381.91">7211 11889 1114,'0'0'81,"0"0"-2,101-34 67,-55 34-70,-1 0-26,-5 11-14,-10 12-22,-12 4-9,-9 7-5,-9 2-8,-11-3-18,-19 2-45,-7-9-10,-2-6-24,1-6 20,7-5 32,11-3 45,10-5 8,10-1 4,0 0 75,10 0 36,18-1-62,8-2-8,5 3 12,2 0 15,-11 12-7,-6 2-30,-13 6 6,-10-1-27,-3 6-6,-10 0-7,-22 0-1,-15-2-17,-8-7-32,-5-6-41,6-10-47,11 0-62,18-19-42,20-10-37,5-3 3,38-7-88</inkml:trace>
  <inkml:trace contextRef="#ctx0" brushRef="#br0" timeOffset="122703.21">7821 12042 916,'0'0'35,"0"0"70,-71 88 26,55-55-6,9-3-27,7-2-53,1-5-17,24-3 3,11-8-3,5-3-2,5-6 5,-4-3 0,-5 0 4,-9-15-6,-2-6-11,-9-5-6,-6-6-6,-9-4-1,-2-1-5,-13 1-5,-13 5-3,-3 8-14,1 7-1,4 11-15,3 5-27,4 0-14,9 9-60,8 6-74,0-7-155,25-4-356</inkml:trace>
  <inkml:trace contextRef="#ctx0" brushRef="#br0" timeOffset="122936.4">8589 11817 1119,'0'0'116,"0"0"-41,0 0 50,0 0-44,0 0-27,0 0-26,80-5-17,-55 5-11,1 7-6,-8 2-128,-8 1-184,-8-1-299</inkml:trace>
  <inkml:trace contextRef="#ctx0" brushRef="#br0" timeOffset="123055.28">8558 11976 1436,'0'0'54,"0"0"-53,0 0 3,96 0-4,-49 0-64,5 0-363</inkml:trace>
  <inkml:trace contextRef="#ctx0" brushRef="#br0" timeOffset="123401.23">9369 11503 1410,'0'0'54,"0"0"-54,0 0-2,0 0 2,-30 112 42,9-46 0,5 0-31,0-2-7,9-6-1,4-11-1,3-10 0,0-14-2,15-13-2,3-10-1,6-5 0,0-26 2,-1-13 0,-4-12 1,-6-3 5,-6 0 4,-5 8-3,-2 9 13,0 15-2,-15 11-15,-1 13-2,-7 3-9,-2 8-29,-3 19-47,0 4-143,8-1-282</inkml:trace>
  <inkml:trace contextRef="#ctx0" brushRef="#br0" timeOffset="123592.58">9618 11855 1555,'0'0'23,"0"0"-15,0 0 18,0 0-1,0 0-25,0 0-78,12 5-62,0 2-133,6 1-243</inkml:trace>
  <inkml:trace contextRef="#ctx0" brushRef="#br0" timeOffset="124001.78">9904 11659 1252,'0'0'40,"0"0"-32,0 0 100,91-74-21,-70 74-42,0 0-34,0 21-1,-3 16-2,-6 8 3,-12 10-1,-5 4-2,-25 0-8,-11-1-1,-7-2-2,-9-9-28,-2-8-5,2-15-17,8-12-13,15-12-26,15 0 68,6-15 24,12-12 15,1-3 47,6-1 14,15 6-16,4 6 5,2 6-13,-2 9-2,1 4-27,-3 0-12,1 17-7,-5 2 0,-3 3-4,-2 2 0,-2 0-3,3 2-27,2-1-101,5-3-127,8-8-332</inkml:trace>
  <inkml:trace contextRef="#ctx0" brushRef="#br0" timeOffset="125164.59">10546 11635 559,'0'0'251,"0"0"-116,0 0 47,0 0-7,0 0-12,0 0-43,0 0-52,0-10-43,0 39-16,-8 13 14,-7 4-1,-3 0-20,-1-6 3,1-5-5,6-9-8,6-10-41,5-10-36,1-6 6,2-24 51,20-17 16,8-14 8,7-7 4,0-5 18,3 1 16,0 7 4,-2 12 21,-7 17 6,-7 13-26,-7 10-5,-3 7-17,1 19-11,2 23-2,-5 15 6,-6 4 5,-6 3-9,0-6 2,-14-5-8,-5-4 1,4-8-2,0-8-8,6-10-49,1-7-102,-2-11-93,-3-5-217</inkml:trace>
  <inkml:trace contextRef="#ctx0" brushRef="#br0" timeOffset="125321.94">10516 11810 1423,'0'0'164,"0"0"-146,105-37 66,-58 28-17,5 6-45,2 3-22,4 0-30,2 0-179,-5 0-293</inkml:trace>
  <inkml:trace contextRef="#ctx0" brushRef="#br0" timeOffset="125562.89">11211 11900 1226,'0'0'329,"0"0"-303,0 0 40,0 0 26,0 0-56,0 0-36,0 14-35,-5-14-200,0 0-567</inkml:trace>
  <inkml:trace contextRef="#ctx0" brushRef="#br0" timeOffset="140751.53">13107 11510 299,'0'0'804,"0"0"-791,0 0-11,0 0 27,0 0 33,0 0-37,0 0-25,0 0-5,4 1-34,-23 22-9,3-3-38,3-7-178</inkml:trace>
  <inkml:trace contextRef="#ctx0" brushRef="#br0" timeOffset="140936.22">12991 11847 1359,'0'0'11,"0"0"-8,0 0-1,0 0 16,0 0-4,0 0-14,-121 47-4,51-22-135,-4-8-184</inkml:trace>
  <inkml:trace contextRef="#ctx0" brushRef="#br0" timeOffset="142796.78">14366 11537 446,'0'0'179,"0"0"-130,0 0 18,0 0-11,0 0-19,0 0-24,0-8-9,0 8 10,0 0 2,0 0-6,0 0-1,0 0-4,0-3-1,0 3 0,0 0 3,0 0 3,0 0-2,0 0-1,0 0 0,0 0 1,0 0 2,0 0 0,0 0 3,0 0 7,0 0 7,0 0-5,0 0-4,0 0-2,0 0-6,0-3 1,0 3-5,0-2-4,0 2-2,0-1 1,0 1-1,0 0 0,0 0 0,0 0 1,0-1-1,0-1 2,0-1 0,0 0 1,1 1 2,-1-1 6,0 0-1,2 0-3,-2 0 7,0-1-2,0 0 3,0 2-4,1 0 4,-1 0-1,0-1 2,0 3 2,0-4-6,0 4 0,0 0 0,0 0 1,0 0 0,0 0-1,0 0-5,0-1 2,0 1-1,0 0 2,0 0-2,0 0-2,0 0 0,0 0-4,0 0 0,0 0 0,0 0-2,0 14-3,0 7 3,0 2 0,0-1 1,0-2-1,-1-5 1,-1 0-1,1-5 1,1 1-1,0-4 1,0-1-1,0-1 0,0-1 1,-2-1-1,2 0 0,-2 0 0,1 0 0,1 1 0,-3-1 1,3 1-1,0-3 0,0 0 0,0 2 0,0-3 1,0 0 1,0 0-4,0 0 2,0 0 0,0 3 0,0-3 0,0 0 0,0 0 0,0 0 0,0 0 0,0 0 0,0 0 0,0 0 0,-2 0 0,2 0 0,0 0 0,-1 3 0,0 0 1,-1 2-1,1 3 0,-1 2 0,1 1 0,-1 2 0,-1-1 0,2-1 0,-1 2 3,1-6-3,1 1-3,0-4 3,0 0 0,0 2 0,0-1 0,0 4 0,0-1 0,0-1 0,0-2 0,0 0 0,0-2 0,0-1 1,0-2-1,0 2 0,0-1 0,0 2 0,0-1 0,0-2 0,0 0-2,0 0-23,0 0-49,0-5-34,0-13-89,0-6-163</inkml:trace>
  <inkml:trace contextRef="#ctx0" brushRef="#br0" timeOffset="143576.36">14397 11444 218,'0'0'197,"0"0"-54,0 0-6,0 0 28,0 0-47,0 0-27,-6-34-46,6 29-13,0 1-3,0 3-12,0 1-6,0 0-6,0 0-5,0 0-2,0 0-8,-3 0-8,1 0 3,1 0 8,1 0 5,-1 0 2,1 0 0,0 0 3,0 0 2,0 0 7,0 0 3,0 0-1,0 0 2,0 0-6,-2 0 5,2 0-6,0 0 1,0 0 2,0 0 17,0 0 19,0 0-1,0 0-13,0 14-3,0 11-3,0 14 21,0 6 15,3 4-36,3 0 8,-5-5-7,2 3-4,-3-2-7,0-2-10,0-3-5,0-3 1,0-5-3,0-8 0,0-5-1,0-7-1,0-6-12,0-1-29,0-4-19,5-1-37,2 0-50,7-1-63,4-15-126,7-6-180</inkml:trace>
  <inkml:trace contextRef="#ctx0" brushRef="#br0" timeOffset="143864.75">14743 11504 893,'0'0'65,"0"0"-20,0 0 71,-106-29 1,60 32-17,-2 22-38,-3 11-20,-1 7-8,4 7-10,-2-1-8,4-1-2,2 0-10,5-6 0,8-3-3,7-11-1,8-8-1,7-8-20,6-5-43,3-7-48,0 0-17,5-12-63,21-14-119,9-1-52</inkml:trace>
  <inkml:trace contextRef="#ctx0" brushRef="#br0" timeOffset="144296.67">14592 11754 814,'0'0'246,"0"0"-224,0 0-2,0 0 99,0 0 3,0 0-81,7 26-17,-7 5 9,0 11 9,0 5-13,0 0-10,0 2 1,0-3-8,0-3-10,0-6 0,-3-1 0,-2-7-1,1-5-1,0-7 0,1-5 0,2-6 1,1-5 0,0 2-1,0-3 3,0 1-1,0 0 4,0-1 1,0 0 2,1 2-1,8-2-3,5 0-3,2 0-1,10 0-1,9 0 0,7-3-11,7-7-50,2-1-32,-8 2-78,-4-2-47,-6-2-139,-7-4-97</inkml:trace>
  <inkml:trace contextRef="#ctx0" brushRef="#br0" timeOffset="144556.03">15031 11844 855,'0'0'190,"0"0"-118,0 0 28,0 0 44,0 0-69,0 0-34,7-14-10,7 14-15,3 0-8,4 0-6,4 0-2,3 0-23,5-4-76,1 0-117,-5 0-115,-4 0-352</inkml:trace>
  <inkml:trace contextRef="#ctx0" brushRef="#br0" timeOffset="144746.55">15009 11975 1135,'0'0'214,"0"0"-170,0 0 9,0 0 62,0 0-43,0 0-43,22 1-20,15-1-9,17 0-53,8 0-130,-2 0-170,-9-7-465</inkml:trace>
  <inkml:trace contextRef="#ctx0" brushRef="#br0" timeOffset="151353.99">15942 11689 349,'0'0'479,"0"0"-439,0 0 8,0 0 71,0 0-33,0 0-34,0 0-42,-53 38 16,29 6 12,5 3-18,3 4-7,6-4-6,2-4-5,8-9-2,0-10-3,20-15-25,14-9-10,9-1 11,4-28-8,-1-11 32,-9-3 3,-4-3 19,-8 5 29,-10 9 14,-4 13 12,-7 9-26,-4 10-19,0 0-6,0 20-23,0 16-5,0 12 5,-6 4 0,2-3 0,4-7-1,0-9-1,10-12-4,11-12 6,9-9 1,2-4 1,2-23 2,-2-10 1,-8-4 4,-3-6 5,-9-3 8,-9 3 1,-3 3-19,0 8-1,-7 10-3,-4 12-23,2 10-14,3 4-50,0 3-113,6 14-98,0 2-218</inkml:trace>
  <inkml:trace contextRef="#ctx0" brushRef="#br0" timeOffset="151654.32">16684 11613 1271,'0'0'120,"0"0"-107,0 0 62,0 0 7,0 0-48,0 0-24,-45 85 2,9-19 7,-3 0-2,2 0-2,1-7-5,8-7 3,6-11-6,6-7-7,9-12 4,6-8-1,1-6 0,0-3 4,0-2 4,10-3 2,13 0-2,20 0-11,24 0-2,21-12-91,18-5-137,6-1-434</inkml:trace>
  <inkml:trace contextRef="#ctx0" brushRef="#br0" timeOffset="152090.22">17358 12003 1182,'0'0'155,"0"0"-130,0 0 49,0 0 8,88-6-38,-52 3-28,1 2-16,0 1-8,-4 0-104,0 0-153,-9 0-220</inkml:trace>
  <inkml:trace contextRef="#ctx0" brushRef="#br0" timeOffset="152280.07">17410 12114 672,'0'0'369,"0"0"-354,0 0 0,0 0 63,0 0-27,98 12-42,-51-12-9,2 0-74,2 0-255</inkml:trace>
  <inkml:trace contextRef="#ctx0" brushRef="#br0" timeOffset="155472.7">18298 11819 769,'0'0'7,"0"0"10,0 0-13,0 0 35,0 0-6,-54-85-12,54 56 40,0-3 12,8 5-1,11 4-4,8 9 9,4 14-39,2 0-23,1 31 1,-8 14-4,-10 12-1,-15 6 0,-1 4-5,-22-6-5,-9-1-1,-5-11-18,-2-9-13,2-13 6,4-10-13,5-13 1,5-4 8,4-1 17,4-16 12,4-3 2,7-1 21,3 1 15,0 1 3,12 6 15,13 8-30,8 5-12,9 0-2,1 18 1,0 11 3,-9 3-3,-7 1-7,-7-4-5,-5-2-1,-3-8 0,2-2-18,0-11-97,7-6-12,6 0-46,7-18-99,6-15 43,3-10 178,1-9 51,0-8 149,-5-1 23,-6 4 15,-11 7-44,-11 14-18,-9 12-13,-2 12-43,0 8-28,0 4-19,-10 20-19,-10 24-3,-2 18-1,2 8 1,5-1 2,9-10 0,6-16-2,0-14 1,13-14 0,11-13 2,9-2 4,6-29-2,-2-14-1,-4-11 0,-8-7-1,-10-4 2,-8 2-3,-7 8 8,-2 11-3,-15 14-7,-2 17-5,-5 13-27,-1 10-44,-5 21-80,0 3-49,4 1-211</inkml:trace>
  <inkml:trace contextRef="#ctx0" brushRef="#br0" timeOffset="162132.6">19170 12126 406,'0'0'148,"0"0"-134,0 0 18,0 0 70,0 0 9,0 0-60,0 0-3,0-9 2,0 7 14,0 2-28,0 0-11,0 0-12,0 0-8,0 0-1,0 0-1,0 0-3,0 0 0,0 0-6,0 0 3,0 0-1,0 0 2,0 0-4,0 0 4,0 0 2,0 0-3,0 0-5,0 0-3,0 0-6,0 0 4,0 0 7,0 0 5,0 0-3,0 0 3,0 0-8,0 0 1,0 0-10,0 0 2,0 0 3,0 0-10,0 0-35,0 0-50,0 0-27,0 0-52,0 0-104</inkml:trace>
  <inkml:trace contextRef="#ctx0" brushRef="#br0" timeOffset="163030.02">18332 11572 224,'0'0'131,"0"0"-107,0 0 55,0 0 71,-12-83-20,10 72-30,1 1-12,-1 5-8,1 0-3,-1 3-13,1 2-7,-6 0-18,-5 15-18,-6 20-10,-5 19 28,-4 15 0,4 7-20,3 2-2,4-6-9,0-1-5,0-10 0,4-9 0,4-16-3,6-13 1,2-9-1,0-8 10,2-4 17,16-2 23,8 0 8,5-5-27,5-1 30,3-2-36,6 7-12,1 1-7,6 0 0,3 1-3,-4 10-3,-3 3 0,-12-2-2,-12-2-50,-12 2-85,-12-7-113,-2-5-149</inkml:trace>
  <inkml:trace contextRef="#ctx0" brushRef="#br0" timeOffset="163299.7">18392 11644 1178,'0'0'81,"0"0"14,0 0 49,0 0-44,-3 103-19,13-11 12,-3 13-30,-2 5-21,-5-2 1,0-6-14,0-7-8,-8-10-9,-3-11-7,1-16-3,0-12-2,5-17-2,0-12-11,5-12-36,0-5-21,0-13-21,0-18-125,18-11-225,-2-7-531</inkml:trace>
  <inkml:trace contextRef="#ctx0" brushRef="#br0" timeOffset="164020.6">19139 12102 846,'0'0'275,"0"0"-210,0 0 36,0 0 47,0 0-52,94-1-44,-47 1-15,-3 0 1,-12 0-13,-8 0-19,-8 0-3,-8-3-2,-3 2-1,-5-4-2,0-7-18,0-6-34,-3-5-8,-7-6 37,2-2 25,5 2 1,3-2 9,4 3 20,22 6 2,5 3-4,3 7-10,-2 5 0,-4 7 5,-6 0-9,-5 13-3,-2 18-5,-12 8 1,-3 11-5,-10 3-1,-16-2 0,-3-2-1,7-12 0,9-14 1,13-9-1,15-9 2,34-5 7,24-7 7,24-22-16,9-14-34,-6-8-246</inkml:trace>
  <inkml:trace contextRef="#ctx0" brushRef="#br0" timeOffset="167919.59">13157 12516 802,'0'0'118,"0"0"-23,0 0 19,0 0 35,0 0-55,0 0-55,0 0-20,13 29 12,9 14 6,5 8-10,-7 6-14,-5 0-12,-5-5 5,-3-5-3,-3-10-2,-2-12 1,1-9-2,-2-10 0,5-6 4,3 0 3,7-20 25,8-15-7,2-11-6,-2-10 1,1-5 8,-4 0-11,-2 5-1,-5 11-11,-4 7 1,-3 14-4,-4 11 0,-1 7-2,-2 6-12,3 2-89,2 22-134,-2 11-206</inkml:trace>
  <inkml:trace contextRef="#ctx0" brushRef="#br0" timeOffset="168326.59">13368 12992 1401,'0'0'60,"0"0"-59,0 0 6,0 0 16,0 0 15,0 0-1,4 86-16,-4-48-8,0-2-2,0-1 2,-1-4-10,-4-5 2,1-6 0,-2-4-3,2-8-1,4-2 1,0-3 3,0-3-5,0 0 15,0 0 13,0 3-3,0-3-1,0 0-6,0 4-7,8 0-1,4 0-3,7 1-5,1 3 3,4-1-5,1-1 0,5-1 0,1-4 0,1-1-29,-2 0-85,-2 0-137,-6-12-311</inkml:trace>
  <inkml:trace contextRef="#ctx0" brushRef="#br0" timeOffset="168582.76">13842 12978 1305,'0'0'132,"0"0"-125,0 0 42,0 0 57,0 0-45,0 0-35,85-28-16,-57 28-6,7 0-4,-2 0-6,2 0-75,-9 0-115,-8 0-197,-11 0-631</inkml:trace>
  <inkml:trace contextRef="#ctx0" brushRef="#br0" timeOffset="168754.45">13810 13116 576,'0'0'911,"0"0"-869,0 0-35,0 0 77,0 0 3,81 0-63,-19 0-24,11 0-13,0 0-187,-11 0-351</inkml:trace>
  <inkml:trace contextRef="#ctx0" brushRef="#br0" timeOffset="171790.17">14627 12934 899,'0'0'185,"0"0"-164,0 0-14,0 0 24,0 0 64,0 0-17,0-46-46,0 46-18,0 0-7,0 0-5,0 3-2,-2 14 0,-2 6 0,-2 7 3,1 6 1,-1 0 1,-1-2 2,-1 0-3,1-5-2,-2-5 1,2-6-3,1-5 0,3-5-14,1-5-64,2-3-2,0 0-20,0-3-50,0-16-164</inkml:trace>
  <inkml:trace contextRef="#ctx0" brushRef="#br0" timeOffset="172010.31">14467 12786 997,'0'0'118,"0"0"-66,85-85 33,-54 69 37,-1 5-60,-1 5-25,-3 6-26,-3 0-11,1 0-3,-5 19-56,-8 9-141,-11 5-107,-11 5-440</inkml:trace>
  <inkml:trace contextRef="#ctx0" brushRef="#br0" timeOffset="172214.78">14320 13164 1107,'0'0'60,"0"0"-60,0 0 33,0 0 119,0 0-54,81 55-35,-43-44-32,2-1-3,3-3-12,-1 0-16,1-6-9,-7-1-138,-9 0-296</inkml:trace>
  <inkml:trace contextRef="#ctx0" brushRef="#br0" timeOffset="172587.73">14853 13176 1400,'0'0'108,"0"0"-107,0 0 2,0 0 0,0 0-3,0 0-60,11 0-273,-11 0-625</inkml:trace>
  <inkml:trace contextRef="#ctx0" brushRef="#br0" timeOffset="173350.28">15153 12925 754,'0'0'321,"0"0"-216,0 0-8,0 0 30,0 0-38,0 0-33,2 12-29,-14 15 2,-2 9-7,-6 7-13,-4 6-3,0 2-6,-5-1 0,1-4-17,3-7-58,7-6-31,6-10-100,7-8-84,5-12-153</inkml:trace>
  <inkml:trace contextRef="#ctx0" brushRef="#br0" timeOffset="173557.35">14953 13061 282,'0'0'805,"0"0"-679,0 0 2,0 0 34,0 0-51,0 0-52,33-44-29,-17 73-8,3 14 10,-3 6-17,-7 4-3,-2-3-9,1-3-3,-2-6-9,6-6-85,10-10-140,9-12-226</inkml:trace>
  <inkml:trace contextRef="#ctx0" brushRef="#br0" timeOffset="173807.94">15301 13201 1459,'0'0'79,"0"0"-73,0 0 30,0 0 20,1 127-9,-1-63-19,-4-1-28,-4-6 3,2-5-2,2-9 0,2-12 0,2-9 0,0-10 1,0-5 5,2-6 14,10-1 6,6 0-15,15 0-5,9-3-7,11-7-62,4-9-174,-4-3-442</inkml:trace>
  <inkml:trace contextRef="#ctx0" brushRef="#br0" timeOffset="179597.35">20155 9830 844,'0'0'265,"101"-2"-227,-31-4-27,7 2 85,0 1 3,2-1-51,-8 4-27,-5 0-10,-15 0-6,-17 0 2,-16 0-5,-12 0-2,-6 0-1,0 0-21,-15 0-28,-21 0 18,-17 0 21,-12 0 5,1 0-7,2 0 11,8 0 2,11 0 0,10 0 4,16 0 1,13 0 37,4 0 29,9 0 16,28 0-31,17 0-34,18 0-13,2 0-1,-3 0 6,-16 0-1,-11 0-6,-17 0-6,-14 0-1,-8 0-1,-5 0-28,-23 0-42,-29-5 12,-22 5 37,-17 0-5,-5 0 5,2 0 5,8 11 17,19-3 0,22-1 13,22-3 40,23-2 7,0-2 39,40 1-13,25-1-38,18 0-19,14 0-10,-6-9-8,-5-4-3,-9 0-8,-16 3-2,-16 2-20,-17 5-26,-17 2-36,-11 1-68,-12 1-100,-27 15-29,-15 3 41,-4 1 29,3-3-53,10-4 65,9-5 199,8-3 142,7-5-22,9 0-34,5 0 59,4 0-10,3 0-17,0-3-5,0-1-20,0 1-31,0 0-42,6-1-13,2 4-6,2-3-1,2 3-23,0-3-77,2-1-77,1-3-92</inkml:trace>
  <inkml:trace contextRef="#ctx0" brushRef="#br0" timeOffset="192328.08">2988 11637 1029,'0'0'213,"0"0"-155,0 0 13,0 0 21,0 0-46,0 0 19,91-16-49,-37 16-16,36 2-1,39 10-115,38-3-270</inkml:trace>
  <inkml:trace contextRef="#ctx0" brushRef="#br0" timeOffset="192603.18">5534 11909 1004,'0'0'102,"0"0"19,0 0 19,0 0-20,0 0-1,0 0-52,-22-12-20,25 12-18,11 0-19,9 6-3,14 0-4,19 1 0,12-7-3,8 0-51,0 0-141,-9-8-255</inkml:trace>
  <inkml:trace contextRef="#ctx0" brushRef="#br0" timeOffset="195146.54">16232 13087 971,'0'0'338,"0"0"-314,0 0-10,105-3 50,-70 3 1,2 0-41,2 8-22,-2 4-2,-8-1-39,-8 0-85,-15-3-119,-6 1-249</inkml:trace>
  <inkml:trace contextRef="#ctx0" brushRef="#br0" timeOffset="195274.99">16067 13273 1234,'0'0'122,"104"-2"-118,-26 2-3,13 0-1,4 0-208,5 0-355</inkml:trace>
  <inkml:trace contextRef="#ctx0" brushRef="#br0" timeOffset="195911.62">17298 13029 1206,'0'0'63,"0"0"-57,0-87 44,-26 76 26,-12 11-39,-5 6-22,-6 29-7,4 16 15,6 7 10,13 1-13,13-6-16,13-9-1,0-10-3,27-11 0,12-12-2,4-11 2,-4 0 3,-5-22-2,-8-12 6,-11-10 2,-9-9 4,-6-1 7,0 2 0,-14 12-11,-3 14-9,-2 11-4,4 13-5,-1 2-31,4 10-24,6 20-38,6 3-141,13 3-253</inkml:trace>
  <inkml:trace contextRef="#ctx0" brushRef="#br0" timeOffset="196070.52">17510 13237 1267,'0'0'233,"0"0"-226,0 0 17,0 0 44,0 0-66,0 0-2,9-5-94,-9 14-140,0 1-276</inkml:trace>
  <inkml:trace contextRef="#ctx0" brushRef="#br0" timeOffset="196369.88">17798 12973 1312,'0'0'127,"0"0"-124,98-22 6,-84 25 51,-7 26-21,-7 14-33,-7 9-2,-20 5 0,-16-3-4,1-3 0,2-11-4,10-8-18,15-8-3,12-7 9,3-6 13,27-3 3,6-3 2,11-5-1,5 0-2,3-2-11,1-15-79,4-7-81,1-5-46,-3-8-84,-2-1-136</inkml:trace>
  <inkml:trace contextRef="#ctx0" brushRef="#br0" timeOffset="196515.91">18334 13099 657,'0'0'320,"0"0"-117,0 0 0,0 0-58,0 0-61,0 0-41,13 13-22,-48 40 8,-11 7-14,-5-2-11,1-3-4,5-9-14,8-8-115,10-10-154,9-14-252</inkml:trace>
  <inkml:trace contextRef="#ctx0" brushRef="#br0" timeOffset="196676.97">18050 13101 1363,'0'0'110,"0"0"-58,0 0 60,88 7-49,-55 37-40,0 12-6,-5 4-14,-6-3-3,-5-1-36,-3-4-113,0-6-139,5-13-286</inkml:trace>
  <inkml:trace contextRef="#ctx0" brushRef="#br0" timeOffset="197403.7">18723 13082 1037,'0'0'102,"0"0"-30,0 0 96,0 0-51,0 0-85,0 0-28,25 69 0,-47-2 6,4-5-6,3-6-4,13-12 0,2-13 0,10-12-11,15-11-17,6-8-4,6-20 0,0-19 3,-1-14 21,-3-7 8,-6-4 14,-9 5 3,-6 11 5,-11 16 24,-1 19-24,-1 13 2,-20 13-17,-7 32-6,-4 15 3,4 12 4,4 2-5,6-1-3,6-7 0,1-8-12,10-11-85,1-15-70,6-15-37,20-17-81,7-10-27,10-25-13,1-13 325,7-7 188,-6 0 27,-5 3-55,-12 7 41,-11 13-56,-9 14-9,-7 12 2,-1 6-62,0 3-51,-14 26-23,1 14 10,3 6 13,10 1-13,0-6-9,13-8-1,8-7-2,3-12-5,4-12 5,2-5 4,0-14-4,1-20 5,-1-12 2,-3-8 0,-8-7 5,-10 4 14,-7 7-14,-2 17 5,0 13-3,-14 14-9,-8 6-5,-11 10-20,-9 17-84,3 6-178,7-4-336</inkml:trace>
  <inkml:trace contextRef="#ctx0" brushRef="#br0" timeOffset="197714.58">19717 13240 1085,'0'0'305,"0"0"-287,93-28 15,-51 26 84,2 2-44,-2 0-59,-3 13-14,-12 4-69,-12 1-149,-15 4-234</inkml:trace>
  <inkml:trace contextRef="#ctx0" brushRef="#br0" timeOffset="197847.87">19716 13489 1369,'0'0'137,"0"0"-132,136-16-3,-69 12 16,2 4-18,5 0-107,-2 0-203,8-3-341</inkml:trace>
  <inkml:trace contextRef="#ctx0" brushRef="#br0" timeOffset="198354.85">20465 13251 294,'0'0'761,"0"0"-761,1-96 0,16 54 68,5-1 12,4 2-31,4 9 5,3 7 12,0 7-39,1 8-18,-4 5-4,0 5 0,-4 0-5,-7 15-5,-10 9 1,-9 7-3,-9 6-20,-34 4-5,-17 5 18,-7 3 0,2 3 1,11-1 2,19-3-2,18-4 9,17-5 4,8-8 1,24-6 9,7-8 12,4-8 18,-2-7-1,-8-2-4,-9-2 4,-9-17-2,-10-7-18,-5-8 0,-6-8-8,-24-9-11,-6-4-1,-3 2-5,1 4-16,8 14-10,9 10-30,3 9-105,10 7-132</inkml:trace>
  <inkml:trace contextRef="#ctx0" brushRef="#br0" timeOffset="199773.98">21105 13084 1035,'0'0'139,"0"0"-72,0 0 61,0 0 2,0 0-48,0 0-53,21-8-19,-16 55 4,-3 9 6,-2 2-6,0-2-1,0-6-9,0-9 3,12-9-5,4-10 0,2-8 2,2-8 1,-1-6 4,3-8 14,7-24 4,1-11-9,2-11-4,3-7 6,-4-3-9,-2 5-2,-4 9 2,-3 9-6,-4 17-5,-5 6-6,-5 16-41,-4 2-58,-4 27-165,0 7-289</inkml:trace>
  <inkml:trace contextRef="#ctx0" brushRef="#br0" timeOffset="201575.82">1314 12677 1126,'0'0'70,"0"0"-25,0 0 67,0 0-40,0 0-9,0 0-19,0 0-21,2-15-12,-2 15-5,0 0-3,0 0 3,0 0-1,0 0-1,0 0 1,0 0 5,0 0 11,0 0-2,0 0-7,0 0 3,0 0-6,0 0 1,0 0 1,0 0-10,0 0 4,0 0-3,0 0-2,0 0 0,0 0 0,0 0 0,0 0-1,0 0-3,0 0-46,3 0-73,12 0-67,6 0-99,4 0-288</inkml:trace>
  <inkml:trace contextRef="#ctx0" brushRef="#br0" timeOffset="204005.7">1086 13029 1042,'0'0'131,"0"0"9,0 0 5,0 0-45,0 0-18,0 0-33,33 43-24,-14 3 27,-2 7-20,-2 2-7,-8 2-16,-5 1 4,-2 0-9,0-7-4,0-11 3,0-12-2,0-12 0,0-8-1,0-8 1,0 0 7,3-5 11,16-20 9,11-8-13,4-13-7,5-7-3,1-3 1,-1-2-1,0 0 3,-2 2 0,-4 10-4,-11 10-1,-2 12-3,-10 12 1,-4 7-1,-6 2-4,0 3-11,0 0-34,0 0-42,1 13-83,7 7-232,1 5-200</inkml:trace>
  <inkml:trace contextRef="#ctx0" brushRef="#br0" timeOffset="204312.79">1614 13372 866,'0'0'431,"0"0"-362,0 0 22,0 0 29,0 0-31,0 0-24,3 3-22,11-3-24,6 0-1,6 0-6,-1 0 3,5 0-6,-1 0-7,-1 0-2,-1 0-6,-2 0-30,-6 0-32,-5 0-110,-11 0-122,-3 0-157</inkml:trace>
  <inkml:trace contextRef="#ctx0" brushRef="#br0" timeOffset="204499.71">1462 13546 911,'0'0'400,"0"0"-328,0 0 21,0 0 12,0 0-44,0 0-36,98 2-25,-52 4-6,7 2-139,8-4-269</inkml:trace>
  <inkml:trace contextRef="#ctx0" brushRef="#br0" timeOffset="205285.59">2269 13358 959,'0'0'338,"0"0"-291,0 0-26,64 75 96,-34-29 10,-5 4-46,-5 1-35,-7 0-25,-1-3-13,-6-6-5,0-8-2,-1-9-1,1-7 0,-3-11 0,7-7-8,3-7-2,8-26 2,4-16-6,5-12 6,0-11 8,3-8 0,7-10 1,5-7-1,0 3 0,2 6-11,-4 15 5,-5 15 2,-8 16 2,-7 12 1,-6 10 1,-5 9 0,-3 5 0,7 3 0,10 3 0,19 0 4,23 0 13,32 7 8,36 3 3,26-1 8,22-4 1,7-5 0,1 0 5,2 0-17,-8 0-3,-2 0-12,-8 0 1,-13 0-9,-20 0 2,-29 5-4,-30 2-35,-35 3-28,-32 2-19,-17 5-59,-50 3-186,-33 3-116</inkml:trace>
  <inkml:trace contextRef="#ctx0" brushRef="#br0" timeOffset="205939.01">2931 13408 1209,'0'0'209,"0"0"-137,0 0-1,0 0 0,0 0 7,63 114-22,-42-63-33,-12 2-12,-5-4-8,-2-6-2,-2-6 3,0-9-4,2-12 0,4-12-4,2-4 3,8-12 1,7-20 5,2-14 0,2-10-1,-5-5 1,-2-3 0,2 2-3,-3 10-2,-2 9 3,1 11-3,0 10-14,7 10-31,-1 11-89,3 1-185,-9 14-308</inkml:trace>
  <inkml:trace contextRef="#ctx0" brushRef="#br0" timeOffset="206305.42">3534 13287 1107,'0'0'145,"0"0"-91,0 0 61,0 0 6,97-70-46,-85 70-34,0 8-29,-3 16-10,-9 7-2,0 6-4,-17 1-24,-15-1-18,-4-6-8,4-7-1,14-9 35,10-10 20,8-5 1,4 0 21,20-1 41,14-13-13,7-3 0,7-2-20,2 3-26,-3 3-4,-5 6-92,-10 6-159,-9 1-375</inkml:trace>
  <inkml:trace contextRef="#ctx0" brushRef="#br0" timeOffset="206935.72">3242 13802 863,'0'0'512,"0"0"-452,0 0-21,0 0 49,0 0-4,-11 112-35,5-68-33,-1-1-9,1-2-7,-3-7-3,1-6-35,2-12-45,2-10-28,4-6 12,0-17 53,0-21 35,0-14 11,16-9 7,6-2 24,7 4 15,5 6 10,2 14 3,-2 13 5,-5 9-7,-10 13-12,-7 4-29,-9 7-16,-3 19 0,0 13-2,-26 7-8,-11-2-56,-6 2-10,3-5 4,10-9 39,15-6 33,12-7 1,3-6 19,27-3 64,12-3 25,7-1-36,9-3-21,0-3-31,0 4-21,-5-1-3,-4 2-85,-7-3-173,-5-2-418</inkml:trace>
  <inkml:trace contextRef="#ctx0" brushRef="#br0" timeOffset="207165.22">3901 13721 1287,'0'0'140,"0"0"-84,0 0 61,113-7-19,-71 7-48,-2 0-28,-4 0-22,-12 0-18,-9 0-98,-12 0-173,-3 0-384</inkml:trace>
  <inkml:trace contextRef="#ctx0" brushRef="#br0" timeOffset="207335.57">4016 13623 1574,'0'0'102,"0"0"-66,0 0 23,49 74 3,-49-19-20,0 5-28,-3-1-14,-11-4-2,5-6-55,4-10-50,5-11-167,16-16-366</inkml:trace>
  <inkml:trace contextRef="#ctx0" brushRef="#br0" timeOffset="207640.79">4445 13559 1438,'0'0'156,"0"0"-140,0 0 1,0 0 18,30 74 10,-19-23-20,-5 0-18,0-1-5,-2-5-2,-3-9 0,2-10 0,3-12-2,5-12 2,10-2 3,7-20 12,11-18 6,5-10 9,-2-7-1,-2-2-7,-5 2-14,-7 5-8,-9 11-10,-5 15-36,-13 13-61,-1 11-147,-7 20-288</inkml:trace>
  <inkml:trace contextRef="#ctx0" brushRef="#br0" timeOffset="207924.28">4712 13883 1451,'0'0'182,"0"0"-154,0 0-20,0 0 43,3 87-9,-18-34-17,-3 7-19,2 2-6,4-2 0,2-5-7,4-10-6,6-12 6,0-12 2,6-8 5,10-6 1,6-3 9,1-3 18,2 1-8,-1-2-5,0 0-15,1 0 0,2 0-26,-1-4-63,-1-11-173,-3-5-268</inkml:trace>
  <inkml:trace contextRef="#ctx0" brushRef="#br0" timeOffset="208284.83">5048 13411 1208,'0'0'196,"0"0"-154,0 0-20,0 0 45,0 0-16,0 0-27,31-32-5,-1 39-2,6 11 14,-3 11 0,-13 4-17,-17 9-7,-3 1-7,-31 4-3,-12-4-11,1-9-6,7-12-9,15-9 11,18-12 18,4-1 9,44-10 28,27-16-15,27-8-22,22-4-4,11 3-107,2 1-213,-7 11-362</inkml:trace>
  <inkml:trace contextRef="#ctx0" brushRef="#br0" timeOffset="209483.26">6295 14021 566,'0'0'773,"0"0"-576,0 0-96,86-37-2,-35 20-18,6 1-25,-4 3 3,-2 2-27,0 3-19,-2 3-13,-6 5-10,-16 0-25,-15 0-27,-12 11-32,-10 12-131,-23 6-193,-14 0-356</inkml:trace>
  <inkml:trace contextRef="#ctx0" brushRef="#br0" timeOffset="209622.89">6274 14147 1102,'0'0'448,"0"0"-317,0 0-66,86-10 3,-26 7-10,15 3-27,6 0-31,5 11-7,-6 10-76,-5 5-143,-11-6-484</inkml:trace>
  <inkml:trace contextRef="#ctx0" brushRef="#br0" timeOffset="210835.27">6385 13785 178,'0'0'613,"0"0"-539,0 0-39,0 0 49,0 0 31,0 0 13,-5-20 12,5 20-43,19 0 0,17 7-8,18 9-14,10-1-19,9 1-14,0-3-14,-6-3-10,-9-2 2,-10-3-10,-15 1-8,-14-1-1,-8-5-1,-10 2-4,-1-2-14,-9 0-16,-25 0-7,-23 0 12,-14 0 4,-9-2 1,-9-5-4,7 2 4,2-2 16,14-1 7,23 5 2,22-1 2,16 1 32,5 1 18,3 0-11,24-1-23,12 3-9,16 0-4,9 5-4,5 5-2,-1-3-3,-7 1-26,-16 1-51,-18-1-172,-21 1-444</inkml:trace>
  <inkml:trace contextRef="#ctx0" brushRef="#br0" timeOffset="211138.84">6171 14107 950,'0'0'148,"0"0"-126,0 0 28,0 0 127,0 0-45,124 68-17,-59-58-23,14-2-41,4-6-24,-11 0-13,-20-2-10,-17 0-4,-23 1-4,-9-1-41,-3 2-72,-18-1-136,-14 2-55,0 0-167</inkml:trace>
  <inkml:trace contextRef="#ctx0" brushRef="#br0" timeOffset="212351.87">7220 13864 829,'0'0'280,"0"0"-68,0 0-68,0 0-42,0 0-30,0 0-17,56 91 9,-26-30-15,-7-1-28,-4 1-10,-6-1-2,-7-5-7,0-8 0,-3-11-2,0-12-1,0-11-5,3-11-13,3-2 4,9-30 4,3-22-1,6-16-1,-1-16 12,3-13 1,1-10-2,7 3 2,6 5 2,2 21 1,3 15 1,-8 13 5,-3 13 0,-1 11 1,3 9 4,25 11-3,36 6 3,45 0 0,46 0 16,38 3 8,14 2 16,5-2-11,-9-3-23,-23 0-20,-26 0 0,-37 0 0,-41 0 0,-48 0 0,-42 0-11,-28 2-103,-62 15-55,-34 5-122,-22-1-211</inkml:trace>
  <inkml:trace contextRef="#ctx0" brushRef="#br0" timeOffset="-212203.77">8252 13892 852,'0'0'101,"0"0"-52,0 0 58,0 0 26,0 0-19,0 0-56,0 0-26,-78-20-9,35 74 12,0 14 11,5 7-18,10 1-14,12-7-10,13-8-2,3-12-2,16-14-4,12-12-20,5-14 3,6-9 18,-6-9 3,-5-23 6,-9-5 2,-10-7 1,-9 0 15,0 6-7,-20 7-5,-9 12-9,-5 7-3,-2 10-6,2 2-14,5 2-15,10 10-45,15 2-98,4-2-87,19-9-189</inkml:trace>
  <inkml:trace contextRef="#ctx0" brushRef="#br0" timeOffset="-211882.41">8516 13861 812,'0'0'133,"0"0"-54,0 0 40,0 0 9,78-76-18,-58 76-46,-2 0-39,-9 18-19,-6 9-4,-3 7-2,-10 2 0,-13-3-1,-2-4-3,3-7 0,8-6 0,11-12 2,3-4 2,17 0 5,20-3 10,9-14-5,5-3-2,-5-1-8,-7 3-27,-10 5-245,-10 10-500</inkml:trace>
  <inkml:trace contextRef="#ctx0" brushRef="#br0" timeOffset="-211683.45">8558 14308 1513,'0'0'83,"108"-31"-76,-51 23-3,-2 2 26,-2 6-30,-7 0-15,-15 0-169,-14 0-223</inkml:trace>
  <inkml:trace contextRef="#ctx0" brushRef="#br0" timeOffset="-211512.95">8784 14184 1608,'0'0'111,"0"0"-88,0 0 12,0 0 31,-15 123-1,-6-59-40,-1-7-25,6-6-1,5-4-56,8-6-47,3-9-140,5-13-270</inkml:trace>
  <inkml:trace contextRef="#ctx0" brushRef="#br0" timeOffset="-211131.55">9135 14202 180,'0'0'1018,"51"-79"-947,-22 49-50,1 6 111,0 8-19,-5 8-49,-3 8-29,-7 5-23,-7 21-10,-8 18-1,-4 13 4,-32 7-5,-13 3-1,-4-1-10,9-7-1,14-7 10,16-12-4,14-12 1,0-11 1,24-12 0,10-5 4,5-8 3,2-19-3,-8-10 3,-12-5 4,-14-9-1,-7-7 4,-20-4-4,-18 3-6,-3 10-3,1 13-24,5 15 4,7 14-19,12 7-34,13 0-63,3 11-99,19 3-161</inkml:trace>
  <inkml:trace contextRef="#ctx0" brushRef="#br0" timeOffset="-210870.41">9658 13982 1122,'0'0'98,"0"0"-53,0 0 86,0 0-26,84-70-49,-77 72-37,-7 27-16,0 8-2,-16 6 2,-14 1-2,0-8 0,5-12-1,13-8 0,12-12 0,0-4 3,34 0 7,21-2 10,20-14-20,13-3-4,5 2-129,-1-2-350</inkml:trace>
  <inkml:trace contextRef="#ctx0" brushRef="#br0" timeOffset="-210482.2">10389 14380 996,'0'0'282,"0"0"-169,0 0-18,0 0 33,0 0-39,0 0-40,91-22-26,-43 21-16,6-1-7,-5 2-15,-12 0-59,-13 0-126,-17 7-213</inkml:trace>
  <inkml:trace contextRef="#ctx0" brushRef="#br0" timeOffset="-210320.27">10340 14558 1209,'0'0'270,"0"0"-180,0 0-3,0 0 8,0 0-43,113-8-39,-69 6-13,1 2-31,-2 0-93,-7 0-234,3 0-594</inkml:trace>
  <inkml:trace contextRef="#ctx0" brushRef="#br0" timeOffset="-208564.53">11764 14175 756,'0'0'241,"0"0"-82,0 0 4,0 0-20,0 0-30,0 0-47,-22-4-37,-4 67 15,0 10 12,0 2-27,3-9-21,5-7-8,6-9-5,6-8-64,6-9-144,0-17-204</inkml:trace>
  <inkml:trace contextRef="#ctx0" brushRef="#br0" timeOffset="-208252.1">11879 14265 1292,'0'0'121,"0"0"-93,0 0 43,0 0-15,0 0-45,11 85-6,-26-17 3,0-3-5,9-8-3,6-15 0,1-12-4,23-16-14,4-12 8,10-4 10,1-29 6,2-13 6,-2-12 10,-5-3 22,-5-6 3,-10-2-18,-11 1-13,-8 8-10,-3 12-6,-21 20 0,-5 18-27,0 8-23,-3 17-25,2 17-9,8 10-45,12-4-100,10-5-247</inkml:trace>
  <inkml:trace contextRef="#ctx0" brushRef="#br0" timeOffset="-207936.25">12462 14130 1309,'0'0'171,"0"0"-138,0 0 28,0 0 45,0 0-64,0 0-30,30 115 11,-46-35 1,1-2-17,-1-9 1,4-12-7,6-13 1,6-13-2,0-17 0,7-11 0,20-3 3,10-26 7,14-19 7,4-15 8,1-10-3,-1-3-12,-12-2-10,-12 8-12,-16 18-45,-10 23-29,-5 23-142,0 3-250</inkml:trace>
  <inkml:trace contextRef="#ctx0" brushRef="#br0" timeOffset="-207708.93">12925 14685 1348,'0'0'350,"0"0"-298,0 0-31,0 0 39,0 0-21,0 0-31,-4 0-8,-6 0-78,-7 0-126,-2 0-307</inkml:trace>
  <inkml:trace contextRef="#ctx0" brushRef="#br0" timeOffset="-207186.41">11634 14834 828,'0'0'214,"0"0"-89,0 0 49,0 0-32,0 0-41,121-13-28,-38 13-16,15 0-17,5 0-18,0 0-6,-7 0-11,-13 0-5,-15 0-4,-15 0-22,-22 0-60,-19 1-140,-12-1-177,-24 0-594</inkml:trace>
  <inkml:trace contextRef="#ctx0" brushRef="#br0" timeOffset="-207027.63">11778 14933 1341,'0'0'186,"0"0"-118,98 0 5,-17-10 3,25 0-34,8 6-42,-3 4-16,-17 0-138,-20 0-397</inkml:trace>
  <inkml:trace contextRef="#ctx0" brushRef="#br0" timeOffset="-202465.38">4763 5750 663,'0'0'98,"0"0"-83,0 0 10,0 0-9,0 0 58,0 0 41,0 0-3,106 29 13,-42-26-3,22-1-35,19-1-4,21 2-12,15 1-15,0 0-16,-11-1-6,-9 0-13,-24 1 2,-24 1-11,-22 0-4,-21-2-2,-17 0-5,-10-2-1,-3 1 0,0-2 0,0 0-1,0 0-2,0 0-6,-3 0-4,-6 0-22,-3 0-41,-1 0-63,1-3-67,12 0-44,0 3-151</inkml:trace>
  <inkml:trace contextRef="#ctx0" brushRef="#br0" timeOffset="-201691.87">7416 5950 249,'0'0'60,"0"0"23,-110-11 50,68 6-13,7 2 7,12-1 17,14 1-12,9 1-4,0 2 48,37 0-69,37 0-29,46-2-10,41-1-8,24-4-7,9 0-10,-3-1-11,-10 1-5,-14 3-4,-27 1 1,-25 2-4,-33 1-9,-30 0-4,-26 0-7,-19 0 0,-7 0-3,0 0-9,-21 0-7,-24 3-3,-19 5 17,-25-1-15,-20 0 2,-15-1 0,-10 0 0,2 1 15,7 0 3,12-2 3,17-2-2,23-3 0,22 0 1,25 0 5,20 0 3,6-5 41,25-2-1,36-3-23,41 1-7,36 1-10,23 6 5,7 1 0,-8 1-4,-16 0-6,-16 0-5,-25 1-4,-31 6-61,-34 2-41,-38-3-124,-28-2-457</inkml:trace>
  <inkml:trace contextRef="#ctx0" brushRef="#br0" timeOffset="-190219.95">1225 15020 969,'0'0'74,"0"0"-71,-82 87-2,53-32 27,10 6 3,6 1-5,6-6-1,7-9-1,0-16-12,24-18-1,15-13 7,15-15 5,7-24 25,2-14 2,-7-4 9,-12-4 2,-14-2-15,-13-2-14,-14 3-19,-3 3-8,-20 8-5,-16 10-7,-10 7-37,-2 6-9,2 4-7,8 1-13,7-4 58,13 5 15,8 1 14,4 6 51,4 8 9,2 4-23,0 3 1,0 27-33,5 33-11,8 35 42,2 28 14,0 8-28,-3 4-15,-6-11 11,-5-13-9,-1-13-11,0-19-10,0-17-2,-4-18-9,1-18-34,3-16-32,0-10-89,4-22-41,12-19-136,12-13-353</inkml:trace>
  <inkml:trace contextRef="#ctx0" brushRef="#br0" timeOffset="-189956.07">1857 15322 1026,'0'0'138,"0"0"-38,0 0 59,0 0-45,0 0-30,0 0-32,41 0-36,-15 0-11,3 0 1,-1 0-6,0 0-25,-5 1-129,-4 1-177,-8 0-338</inkml:trace>
  <inkml:trace contextRef="#ctx0" brushRef="#br0" timeOffset="-189815.72">1838 15518 1271,'0'0'179,"0"0"-157,0 0-18,0 0 1,0 0-5,133-11-238,-63 1-723</inkml:trace>
  <inkml:trace contextRef="#ctx0" brushRef="#br0" timeOffset="-183678.15">2918 15450 186,'0'0'0,"0"0"-174</inkml:trace>
  <inkml:trace contextRef="#ctx0" brushRef="#br0" timeOffset="-183460.16">2773 15402 113,'0'0'122,"0"0"9,0 0-1,0 0 32,-52-84-48,49 66-30,3 1 18,0 3 37,0 4-11,0 3 15,0 6-44,0 1-27,0 15-32,0 22-25,0 17 17,-12 9 14,-7 4-20,-5-2-20,-3-6-3,6-4-3,3-9-28,1-4-96,7-10-91,-3-13-100,-8-11-182</inkml:trace>
  <inkml:trace contextRef="#ctx0" brushRef="#br0" timeOffset="-182732.58">2288 15633 1062,'0'0'92,"0"0"-51,126-62 25,-43 45 10,13 3-35,5 2-28,2 4-13,-12 3-1,-9 3-135,-9 2-5,-13 0-52,-17 0 27,-16 0 93,-18 0 73,-9 0 49,0 0 131,-23-2 4,-24 0-92,-16 2-38,-11 9-2,-6 23-2,3 8-18,16 10-6,17-2-4,24-2-18,20-12-4,9-12-10,34-12-24,7-10-5,3-3 10,-3-22 14,-5-9 15,-3-6 2,-8-2-1,-10 2 12,-7 11 18,-7 11 24,-9 11-26,-1 7 1,0 4-23,0 23-6,0 12-2,-1 7 0,-7 0-1,6-2-7,2-10-59,0-12-23,0-13 5,0-9 7,17-6 79,4-24 5,10-9 35,1-3 50,0 2 25,0 4-44,-2 12-7,-9 12-17,3 12-18,-7 5-20,-1 23 1,-5 13-9,-6 5 1,-4-2-1,-1-7-1,0-5-36,0-12-40,2-11 10,-1-8 5,2-1 61,2 0 11,5-10 39,2-7-8,7-4-4,1-4-3,2 4-21,-2 2 0,0 6-3,-2 6-2,-4 5-8,1 2-1,0 0-7,-2 12 3,2 5 0,-2-1-19,-2 0-38,0-4-61,-1-6-144,-4-6-324</inkml:trace>
  <inkml:trace contextRef="#ctx0" brushRef="#br0" timeOffset="-182580.99">3713 15483 1167,'0'0'202,"0"0"-157,0 0-10,101-74 20,-71 72-23,6 2-32,4 0-42,-1 6-162,-6 3-300</inkml:trace>
  <inkml:trace contextRef="#ctx0" brushRef="#br0" timeOffset="-182414.49">4166 15351 1420,'0'0'123,"0"0"-81,0 0 9,0 0-9,0 0-6,9 73-9,-18-22-25,-1-3-2,4-2-126,6-11-188,0-16-375</inkml:trace>
  <inkml:trace contextRef="#ctx0" brushRef="#br0" timeOffset="-182192.27">4649 15275 1366,'0'0'91,"-101"83"-82,26 3 50,-5 22 47,4 13-34,9 5-22,19-5-17,27-16-17,21-19-15,13-20-1,37-21-5,24-17-26,14-12-92,3-16-154,-10 0-263</inkml:trace>
  <inkml:trace contextRef="#ctx0" brushRef="#br0" timeOffset="-181704.95">4999 15254 1332,'0'0'119,"0"0"-59,0 0-45,0 0-10,0 0 22,26 86 20,-18-35-19,-3-1-17,2-7-8,0-5-3,4-10 0,5-12 0,9-13 1,11-3 4,6-26-2,4-17 7,-4-13-9,-11-9 2,-7 2 3,-8 1-6,-2 8 0,-2 12-31,1 16-88,1 19-123,4 7-161</inkml:trace>
  <inkml:trace contextRef="#ctx0" brushRef="#br0" timeOffset="-181464.8">5446 15413 1352,'0'0'168,"0"0"-127,0 0 5,0 0 38,0 0-30,0 0-40,18 62-3,-27-13-9,0 3 0,3-5-1,3-2 2,3-11-3,0-7-1,15-12 0,21-7-2,18-8 3,16 0 0,7-18-45,-10-4-115,-16-4-157,-21 0-571</inkml:trace>
  <inkml:trace contextRef="#ctx0" brushRef="#br0" timeOffset="-181240.15">4732 15875 1176,'0'0'415,"0"0"-397,146 0-17,-42 0 41,18 0 54,5 0-69,-3 5-27,-19 6 0,-23 4-67,-14-1-105,-22-4-157,-14-6-399</inkml:trace>
  <inkml:trace contextRef="#ctx0" brushRef="#br0" timeOffset="-180921.96">5154 16111 1239,'0'0'173,"0"0"-151,0 0-17,0 0 66,-2 93 27,2-43-38,3 3-40,0-2-15,-1-3-1,-2-9-4,0-11-1,0-12 1,7-12 2,8-4-2,10-19 12,11-19-1,3-12-4,0-7 4,-10-2 4,-8 0-15,-3 10-8,-4 11-121,2 15-220,2 14-357</inkml:trace>
  <inkml:trace contextRef="#ctx0" brushRef="#br0" timeOffset="-180085.5">5464 16425 991,'0'0'191,"0"0"-122,0 0-29,0 0 38,0 0-28,0 0-40,-27 92-2,18-62-7,0-1-1,2-4 2,-2-5-2,3-4 2,4-7-2,1-4 0,1-5 2,0 0 0,0 0 7,0 0-3,0 0-6,0 0 1,0 0-1,0 0-4,0 0-3,0 0 2,0 0 0,0 0 4,0 0 0,0 0-4,0 0 5,0 0-2,0 0 1,0 0-1,0 3 0,0-1 2,0 4 0,0 0 0,-3-1-1,3 1 1,-2-2 0,1 3-1,-1-5 0,1 2 1,1-4 0,-2 0 2,2 0-2,-1 0 3,1-16-3,0-2-7,0-7-12,13-4 3,4-5 9,-1 0 1,5-5 6,7 3 0,10 7 6,11 1 11,3 10 1,-1 6-1,-12 11-5,-13 1-6,-11 10-6,-12 11-1,-3 4-1,-14 1 2,-16 1-1,-8-2 1,-1-6-1,5-2 1,6-3 2,9-4 2,8 0 29,9-3 19,2 3-1,0-2 4,11 4-35,8 1 7,10 0-17,6-1-8,12-2-2,13-3-115,6-5-174,-3-2-452</inkml:trace>
  <inkml:trace contextRef="#ctx0" brushRef="#br0" timeOffset="-179838.3">6210 15374 1389,'0'0'87,"108"53"-75,-43 31 20,-9 23 61,-21 19-19,-33 11-41,-13 4-18,-43-6-7,-19-11-8,-6-18-1,-8-17-49,4-16-106,1-19-124,9-19-261</inkml:trace>
  <inkml:trace contextRef="#ctx0" brushRef="#br0" timeOffset="-179091.8">7199 15995 602,'0'0'211,"0"0"-27,0 0-30,0 0-30,0 0 2,0 0-52,4-12-22,14 10-19,6 0-14,7 2-10,5 0-7,3 0-2,-4 0-26,-3 0-76,-10 4-127,-13 5-148,-9 2-198</inkml:trace>
  <inkml:trace contextRef="#ctx0" brushRef="#br0" timeOffset="-178961.15">7224 16162 987,'0'0'208,"0"0"-69,0 0-38,0 0-15,0 0-22,0 0-45,130 0-19,-65 0-83,-5 0-232,-12 0-509</inkml:trace>
  <inkml:trace contextRef="#ctx0" brushRef="#br0" timeOffset="-152029">8363 15595 293,'0'0'780,"0"0"-692,0 0-42,0 0 30,0 0-23,0 0-15,0 0-28,-60 81-1,39-48 2,10-1-3,11 0 2,11-3 18,29-7 29,11-1-5,8-3 11,-2-2-7,-5 1-14,-13 0-14,-12 0-17,-14 3-3,-10-1-7,-3 5-1,-30 0 4,-22-3-1,-11-5-3,-12-9-44,7-7-70,3 0-45,11-17-99,15-10 4,14-7-191</inkml:trace>
  <inkml:trace contextRef="#ctx0" brushRef="#br0" timeOffset="-151838.83">8393 15588 962,'0'0'399,"0"0"-356,96-64-34,-41 42 33,18 0-18,6 6-24,0 6-7,-10 6-207,-13 4-359</inkml:trace>
  <inkml:trace contextRef="#ctx0" brushRef="#br0" timeOffset="-151330.73">8905 15758 642,'0'0'141,"0"0"-52,0 0 89,0 0 6,50-87-67,-9 66-20,-2 4-28,-5 7-7,-7 2-18,-8 8-25,-8 0-11,-7 13-8,-4 13 0,0 8 0,-10 7-5,-14 2-28,-1-4-4,5-6 10,11-10 11,9-4 14,9-6 0,25-1 2,7-3 33,3 2 22,-5-1-4,-7 0-13,-12 1-15,-9 5-12,-10 6-8,-1 1-1,-23 3 2,-15 1-4,-9-4-23,0-9-57,1-9-68,12-5-77,17-9-61,16-18-114</inkml:trace>
  <inkml:trace contextRef="#ctx0" brushRef="#br0" timeOffset="-151126.66">9552 15911 1410,'0'0'75,"0"0"-17,0 0 23,0 0-21,0 0-21,0 0-39,5-17 0,-5 17-112,0 0-158,0 0-352</inkml:trace>
  <inkml:trace contextRef="#ctx0" brushRef="#br0" timeOffset="-150888.74">9796 15658 1436,'0'0'105,"0"0"-82,0 0 2,0 0 26,-5 96 38,-4-42-40,-1 4-25,1-5-19,3-3-5,1-7-5,4-2-11,1-9-76,0-11-155,10-12-187,8-9-451</inkml:trace>
  <inkml:trace contextRef="#ctx0" brushRef="#br0" timeOffset="-150078.68">10042 15729 958,'0'0'104,"0"0"-44,0 0 26,0 0 41,0 0-81,0 0-37,-8 26-5,7-4-2,-2 6 2,3 5-1,0 1-2,0-3 0,9-3 0,7-7-1,4-7-3,2-5 3,1-5 0,3-4 5,-3 0 0,-3-10-4,-4-9 3,-3-4-2,-3 0 1,-1-1-2,1 3-1,-2 2 0,-3 3 5,0 5 1,-3 2 5,-1 4 7,-1 0 0,0 2 6,0 2-10,0-1-6,0 1-1,0 0 5,0-2-6,0 3 8,0-1-10,0-1 1,0 2-3,0 0 0,0 0 1,0 0-1,0 0 0,0 0 0,0 0 4,0 0-4,0 0-2,0 0 2,0 0-1,0 0 1,0 0-1,0 0 1,0 0 3,0 0-4,0 0 3,0 0-4,0 0 3,0 0 3,0 0-4,0 0-2,0 0 0,0 0 0,0 0 4,0 0-4,0 0-2,0 0 2,0 0 2,0 0-1,0 0 0,0 0 0,0 0 0,0 0 1,0 0-1,0 0 6,0 0-6,0 0 1,0 0-2,0 0 0,0 0 1,0 0-1,0 0-1,0 0-1,0 0 0,0 0 0,0 0 1,0 0-2,0 0-11,0 0-26,0 0-50,0-5-115,3-7-425</inkml:trace>
  <inkml:trace contextRef="#ctx0" brushRef="#br0" timeOffset="-149118.83">9971 15550 1016,'0'0'137,"0"0"-82,88-59 11,-49 51 54,6 6-36,-5 2-30,-1 17-26,-4 14-18,-10 6-1,-12 5-5,-13 4 2,-10 0-6,-28-1 0,-9-6-5,-3-7-45,6-8 7,11-11 19,15-4 23,11-6 1,7-3 7,0 0 25,19 0 33,14 0-29,11 0-2,0 0 23,-4 5-30,-8 13 1,-7 10-18,-9 8-3,-10 7-1,-6 6 3,-12-1-3,-25-3-3,-12-5-1,-8-9-1,-3-12-1,5-9 0,5-10-7,8 0-4,3-14-6,6-8-4,9-4-42,9 3-37,14 2-64,1 3-150,13 4-245</inkml:trace>
  <inkml:trace contextRef="#ctx0" brushRef="#br0" timeOffset="-148601.52">10666 15334 1204,'0'0'94,"0"0"-94,0 0-6,0 73 6,0-42 9,2 1 3,9-7-6,2-8 0,3-9-6,-1-5 0,-4-3 4,-3-7 20,0-18 19,-5-8-17,-3-8 22,0 2-8,-2 6-20,-11 10-12,1 9-8,-3 11-3,-1 3-16,-8 22-52,-6 13-71,-3 7-64,2-1-323</inkml:trace>
  <inkml:trace contextRef="#ctx0" brushRef="#br0" timeOffset="-142399.83">24476 16656 1127,'0'0'167,"0"0"-95,0 0 0,0 0 4,0 0-32,0 0-36,0 0-4,-41 80 2,22-35 5,0-3-2,2-4-5,2-7-4,3-4 5,1-7-5,3-5-1,5-6 0,1-5-4,2-4-54,0 0-21,0-14-10,5-12-91,10-6-37,-2-2 5,-1 5 79,0-1 45,-3 5 4,-3 0 85,-2 2 46,-4 0 36,0-1 49,0 3-3,0 0-1,0 4-25,0 2-13,8 5 9,-1 0-45,6 1-22,6 1-16,8 5-15,7 1-9,8 2-7,-1 0-78,-5 15-56,-12 4-165,-15 2-131</inkml:trace>
  <inkml:trace contextRef="#ctx0" brushRef="#br0" timeOffset="-142129.69">24160 16964 1072,'0'0'65,"0"0"-63,0 0 9,0 0 116,0 0-40,0 0-65,0 0 10,0 0 30,10 3-5,9 0-10,11 4-13,15-4-10,6 0-16,8 1-8,2-4-21,-5 0-200,-13-6-500</inkml:trace>
  <inkml:trace contextRef="#ctx0" brushRef="#br0" timeOffset="-135080.54">17854 16542 279,'0'0'92,"0"0"24,0 0-17,0 0 4,0 0-9,0 0-38,0 0-17,-11 0-19,11 0-7,0 0 3,0 0 4,0 0 12,0 0 1,0 0-3,0 0-7,0 0 3,0 0-8,4 0-5,2 0-10,-2 0-1,1 0 0,-2 0-2,-2 0 1,1 0 0,0 0-1,1 0 0,0 0 1,0 0 0,1 0 3,-3 0 4,1 0 12,-1-2 6,1-1-4,1 1-7,-2 1-6,2-2-2,1 0-1,1-1 2,0 0-3,0 1-4,0 0 2,0 0 0,-2 0 0,1 3 3,-1-4-3,0 3-2,3-2 2,-2 0-2,4 0-1,1 0 1,3-4 1,0 0-1,2-1 1,2 0 1,0-3 2,-1 2 7,1-1-3,-1 0 6,1-2-10,0 2 0,1-3 0,2-1-5,3-2 2,2 1-1,2-2-1,1 0 3,1 0 1,4-2 1,1 0-2,2-3 2,4 1-2,2-1 0,-1-3-2,-1 1 1,1-2-1,5 1-1,-2-1 4,5 2-4,0 3 1,-4 0 0,-3 5-1,0-1 0,-8 2 1,1 2-1,-1-1 2,3 2-2,3-2 1,2-1-1,1 1 0,0-3-1,4 0-1,-2-1 2,5-1 1,-2 0-1,1-2 1,0 1 2,0 1-1,1-1 2,1 1 4,0 1-3,-1 0-3,-3 1 2,-3-1-2,-5 3 0,-2-2 1,-4 0-2,0 0-1,-2-2 4,3 3-2,2-1 0,1-2-1,3 2 0,1 0-1,2 0 4,-2 2-4,-2 1 0,-4 1-2,-3 0 2,-2 1 0,-4 0-1,-3 1-2,-3 2 3,-2-4 0,-1 3 2,-2-2-2,6-1 0,-1 5 0,2-3 0,5 1 0,2-2-1,-1 2-2,-3-2 2,-3-1 0,-2 2 1,1 0 0,-2 1 0,3-1 0,-2 4 0,1-2 0,-3 3 0,-2-2-1,2 2-2,-5-3 3,2 1-3,0 1-3,-2-1-6,1 3 6,-2-3 2,-1 3 3,-2 1 1,1 0 1,-3-2-1,2 3-1,1-4 1,2 0 0,-1 0 0,-1 0 0,-1 1-1,-4 1 1,-2 4 1,5-6 0,-1 3 0,3-5-1,6-2-1,3 0 0,4 0 1,4-2 0,2 1 0,2 4 0,-10-1 0,-3 5 0,-11 2 1,-6 2-1,0 0 2,0 0-2,0 0-2,0 0 2,0 0 0,0 0 1,0 0-1,0 0 0,0 0 0,0 0 3,0 0-3,0 0 0,2-2-1,-2 2 2,0 0-1,3-1 1,-1 1-1,6-4 0,-1 0 0,-2-1 0,2 1 1,-2-1 0,1 0 0,0 0-1,-3 2 1,-2 0-1,1 3 1,-2 0-2,0 0 2,0 0-1,0 0 1,0 0-1,0 0 0,0 0 1,0 0-1,0 0 0,0 0 0,0 0 0,0 0-2,0 0 2,0 0-1,0 0 1,0 0 0,0 0 0,0 0-1,0 0 1,0 0 0,0 0 0,0 0-1,0 0 1,0 0 0,0 0 1,0 0-1,0 0-1,0 0-1,0 0 2,0 0 0,0 0 3,0 0-3,0 0 0,-2 0-1,-5 0 1,-4 0 0,-5 0-1,-6 0 2,-8 0-2,-2 0 2,0 0-1,-3 0 0,4 0-1,-1 0 1,1 0 0,0 1 0,0 4 1,1-2 0,4-1-1,12 0 1,8-2 1,6 0-1,0 0-2,26 0 2,15 0-3,10 0 4,5-2-2,-5-5 0,-7 0 0,-4-1 0,-5 5 1,-8-2 0,-9 2-1,-9 2 1,-4 1 3,-5 0 5,0 0 9,0 0 3,0 0 4,0 0-1,0 15-11,0 15-4,0 11 27,0 3 0,0 0-19,4-7-10,-1-1-7,1-1 0,1 2 0,7 2-14,-4 5-90,-8-1-92,0-4-227</inkml:trace>
  <inkml:trace contextRef="#ctx0" brushRef="#br0" timeOffset="-134585.93">19282 14962 1100,'0'0'354,"0"0"-289,0 0-40,0 0 10,0 0-2,0 103 27,-12-44-21,-5-1-31,-3-2-8,1-6 0,3-4-33,10-8-130,6-10-107,6-13-233</inkml:trace>
  <inkml:trace contextRef="#ctx0" brushRef="#br0" timeOffset="-134294.76">19543 15126 1034,'0'0'159,"0"0"-132,0 0 32,0 0 66,0 0-43,0 0-68,-69-10-13,44 49-2,10 2 1,9-1-1,6-7 1,4-6-6,18-10 6,7-12 3,7-5 1,6-18 1,1-19 3,-3-6 4,-7-7 8,-13 0 7,-6 1-3,-12 9 3,-2 9-12,-6 10-15,-18 18 0,-6 3-17,-4 18-15,0 19-89,6 5-149,8 2-256</inkml:trace>
  <inkml:trace contextRef="#ctx0" brushRef="#br0" timeOffset="-133641.8">18753 15911 570,'0'0'179,"0"0"-37,0 0 7,0 0 27,0 0-7,0 0-91,133 0 1,-52 58 11,-3 9-23,-22 4-39,-18 1 0,-18-1-17,-14-5 3,-6 0-7,-1-7-7,-21-7-2,-10-10-23,-3-15-125,0-18-219,7-9-420</inkml:trace>
  <inkml:trace contextRef="#ctx0" brushRef="#br0" timeOffset="-133318.45">19607 15976 447,'0'0'609,"0"0"-580,0 0-24,0 0 16,0 0 17,0 0 28,-34 85 38,67-44-3,1-2-14,2-1 1,-15-6-28,-2-3-29,-11-5-17,-8-2-13,0-5-1,-20-7-9,-11-8-103,-6-2-91,2-20-268</inkml:trace>
  <inkml:trace contextRef="#ctx0" brushRef="#br0" timeOffset="-133152.63">19659 15901 1154,'0'0'18,"97"-17"-17,-49 16 0,-6 1-1,-8 0-8,-8 11-77,-7 3-85,-10 3-76,-6-2-27,-3 0-5</inkml:trace>
  <inkml:trace contextRef="#ctx0" brushRef="#br0" timeOffset="-132778.75">19919 15992 252,'0'0'181,"0"0"-101,0 0-67,0 0 54,0 0 49,0 0-6,-2 3-28,11-6 1,2-1 8,4-1-24,0 1 8,2 4-6,-1 0-3,-2 0-23,-3 2-12,-5 12-13,-3 3-9,-3 3-5,0 6-3,-2 1-1,-16 1 0,-6-3-2,-8-1 1,2-7-21,0-5-20,12-4 8,12-5 15,6-3 19,0 0 4,18 2 20,9 0 32,6 3-5,-2 4 3,-3-2-7,-11 3-16,-1 5-11,-11-1-14,-5 3-4,0 3 2,-21-1-4,-12 0-11,-7-8-55,-5-5-64,6-6-108,11 0-35,16-19-148</inkml:trace>
  <inkml:trace contextRef="#ctx0" brushRef="#br0" timeOffset="-132575.61">20217 16235 544,'0'0'771,"0"0"-723,0 0-43,0 0 75,0 0-13,0 0-57,3 5-10,-3-1-7,0 2-104,0-6-187,9 0-401</inkml:trace>
  <inkml:trace contextRef="#ctx0" brushRef="#br0" timeOffset="-132298.48">20571 15976 1360,'0'0'72,"0"0"-72,0 0-2,0 0 2,0 0 8,-84 103-5,66-58 0,3-2 0,6-5-1,4 0 2,3-4 1,2-6 1,0-3 10,-2 0-6,1-5-7,-1-5 5,-2-3-8,3-8 1,1-2-2,0-2-13,0-6-51,12-14-128,6-6-114,2-3-230</inkml:trace>
  <inkml:trace contextRef="#ctx0" brushRef="#br0" timeOffset="-131811.02">20806 16099 935,'0'0'327,"0"0"-296,0 0 15,0 0 51,0 0-41,0 0-52,-62 22-1,29 22-3,3 2 4,9 4-1,6-3-2,8-6 1,7-4 1,0-11-3,6-5 0,9-11 8,1-8-4,0-2 7,4 0 9,-4-17-10,2-7-5,-4-2 3,-4 6-5,-7 3-1,-3 8 2,0 4-3,0 3-1,0 2-6,-5 0 2,-5 0-2,0 0 1,1 0 3,0 0-2,0 0-2,-3 0 5,-3 0-1,0-5-6,-3 1 0,6 1 7,3 2-7,5 0-24,4 1-29,0 0-52,0 0 13,0 0 21,3 0-22,4 0-47,-2 0 22,1 0 46,-1 0 44,3 0-38,4 0-90,0 0-67</inkml:trace>
  <inkml:trace contextRef="#ctx0" brushRef="#br0" timeOffset="-131317.75">20754 16096 123,'0'0'680,"0"0"-620,0 0-6,30-86 105,-27 76-20,0 0-7,-2 6-45,4 1-28,-1-1 8,4 4-25,5 0-16,5 10-8,3 11-12,-4 7 0,-6 4 2,-8 5-6,-3 1-2,-21-2-2,-17-2-2,-8-6-8,-4-2-8,7-9-6,13-3 11,14-7 11,10-4 4,6-3 5,0 0 4,13 0 17,11 0 7,3 0 3,-3 0-2,-2 1-1,-4 4-16,-4 6-7,-6 7-6,0 4-3,-8 5 0,0 4 1,-10-1 0,-18-4-1,-4-3-1,-4-9 0,2-8-10,4-6-31,2-7-37,2-19-64,4-7-129,5-6-150</inkml:trace>
  <inkml:trace contextRef="#ctx0" brushRef="#br0" timeOffset="-130154.59">21324 14335 694,'0'0'235,"0"0"-121,-10-80 39,10 70 24,0 8-54,0 2-58,0 3-51,0 21-12,0 13 11,0 11 24,0 2 13,0 0-26,0-5-5,0-5-4,0-7-6,0-5-2,0-9-5,0-7 9,0-8-3,0-3 7,8-1 3,5 0 13,4-14 3,7-10-11,4-12-6,8-7-3,3-7-10,7 0 0,-4 4 1,-3 2 2,-8 10-5,-7 10 4,-9 7-4,-9 13-2,-5 2 0,-1 2-7,0 0-22,0 17-54,-6 11-19,-11 8-90,-4 5-108,-3-4-174,-6-8-293</inkml:trace>
  <inkml:trace contextRef="#ctx0" brushRef="#br0" timeOffset="-129808.92">21288 14280 495,'0'0'220,"0"0"-119,0 0 66,0 0 16,0 0-32,0 0-62,-6-18-23,6 28-18,4 12-8,6 9 33,-1 2-5,-5 0-34,-4 1-16,0-4-8,0 0-9,-1-1-1,-1-2-4,2-1-50,15-6-146,16-6-222</inkml:trace>
  <inkml:trace contextRef="#ctx0" brushRef="#br0" timeOffset="-128805.73">21391 15784 1236,'0'0'124,"0"0"-110,0 0 1,0 0 65,0 0 8,0 0-82,2-52-6,-16 78 0,1 4 1,7 2 0,6-5 3,0-7 0,14-3-2,6-7-1,0-8 5,2-2 3,-6-2-3,-1-18 5,-4-4 1,-7-3-1,-4 1-10,0 6-1,0 5 0,-8 5-12,-14 6-31,-9 4-63,-14 0-86,-10 15-97,-8 2-367</inkml:trace>
  <inkml:trace contextRef="#ctx0" brushRef="#br0" timeOffset="-127760.91">16949 17208 314,'0'0'565,"0"0"-443,0 0-108,0 0-2,0 0-9,0 0 4,-51-43 4,45 43 34,6 0 2,0 1 11,4 13 8,16 5 17,3 6 10,4-1-36,-2 0-10,-6-5-14,-8 0-11,-6-6-8,-1-6-7,-2-1-1,0-6-6,1 0 6,15 0 16,19-17 25,26-11-17,21-12-26,10-9 4,-1-1-7,-7 1 3,-9-1-4,-13 9 0,-12 7-66,-20 10-92,-25 14-208,-7 10-389</inkml:trace>
  <inkml:trace contextRef="#ctx0" brushRef="#br0" timeOffset="-127455.13">16913 17198 1046,'0'0'241,"0"0"-207,0 0-28,0 0 4,0 0 97,0 0-30,48 79-30,-38-69-21,1-4 2,-1-2 23,8-4 1,4 0-6,6 0-6,9-7-3,2-6-3,6-6-1,13-8-7,11-9-13,14-10-7,9-10-4,11-4-2,0 0-38,1 4-80,-11 8-244</inkml:trace>
  <inkml:trace contextRef="#ctx0" brushRef="#br0" timeOffset="-86854.61">5060 5682 283,'0'0'480,"0"0"-395,146 0 68,-55-5-7,21-6-28,11-2-19,1-1-39,-7 2-8,-11 5-7,-18 0-13,-21 4-14,-15 2-1,-22 1-10,-17 0-4,-11 0-3,-2 0-4,0 0-3,-15 0 0,-17 1 4,-12 4-12,-10 0-7,-8 2-5,-6 0 13,4 3 6,12 2 7,13-5 1,21-2 0,11-3 2,7-1 6,9-1 15,19 0 3,21 0-2,22 0 7,22-1-13,15-13-17,12 2-1,3 2-83,-7-3-242</inkml:trace>
  <inkml:trace contextRef="#ctx0" brushRef="#br0" timeOffset="-85283.28">21940 8623 166,'0'0'900,"0"0"-796,0 0-13,0 0 79,0 0-81,0 0 2,0 0-57,49 0-12,-13 0-12,3 7-10,1 2 0,-7 1-4,-5 0-66,-11-1-87,-14-1-137,-3-2-229</inkml:trace>
  <inkml:trace contextRef="#ctx0" brushRef="#br0" timeOffset="-84729.54">20362 9506 544,'0'0'280,"0"0"-275,0 0-3,0 0 22,0 0 61,0 0-13,6 9-6,6-6 22,10 1 33,14 2-26,15 1-38,13-2-17,-3-1-5,-4-4-19,-8 0-16,-15-4-44,-13-11-229,-15-4-518</inkml:trace>
  <inkml:trace contextRef="#ctx0" brushRef="#br0" timeOffset="-80084.46">2760 11455 567,'0'0'269,"0"0"-213,0 0-43,0 0 27,0 0 67,0 0-14,0 0-12,35-8 9,0 8-22,8 3-19,12 1-5,8 2-11,3-2-15,-2 0-6,-8 1-10,-11 0 1,-14-3-1,-16 1-2,-10-1-1,-5-2-3,-6 1-18,-30 0-5,-22-1 27,-17 2 0,-13-2-2,0 0-2,5 0 3,8 0 1,18 0 0,19 0 4,20 0 12,18 0 27,0 0 26,13-3 7,30-3-33,17-2-28,19 1-9,6 5 0,-1 0 0,-13 2-4,-14 0-2,-21 0 0,-18 0-1,-17 0-6,-6 8-16,-42 8-7,-28 2 21,-26 0 5,-11-2-1,8-6 2,19-4 3,25-6 2,29 0-1,23 0 12,8 0 31,29-3-5,33-10-11,32-5-17,27-1-9,19-3-2,5-1-1,-8 4-3,-16 5-25,-27 6-50,-33 8-78,-31 0-59,-25 4-179,-10 11-315</inkml:trace>
  <inkml:trace contextRef="#ctx0" brushRef="#br0" timeOffset="-79916.04">3082 11422 630,'0'0'19,"0"0"-19,0 0-7,0 0-52,0 0-133</inkml:trace>
  <inkml:trace contextRef="#ctx0" brushRef="#br0" timeOffset="-79150.69">19015 8718 213,'0'0'630,"0"0"-630,0 0-24,0 0 24,0 0 0,0 0-30,14 0-104,-1 0-61</inkml:trace>
  <inkml:trace contextRef="#ctx0" brushRef="#br0" timeOffset="-78676.54">22388 8503 1193,'0'0'0,"0"0"-13,0 0 4,0 0 9,0 0 0,0 0-40,26-20-73,-35 20-105,-6-1-242</inkml:trace>
  <inkml:trace contextRef="#ctx0" brushRef="#br0" timeOffset="-78251.16">20484 9614 538,'0'0'288,"0"0"-288,0 0-156,0 0 156,0 0 3,0 0-3,36 0-42,-36 0-257</inkml:trace>
  <inkml:trace contextRef="#ctx0" brushRef="#br0" timeOffset="-75611.9">20353 10624 784,'0'0'359,"0"0"-316,0 0 16,0 0 113,0 0-60,0 0-53,19 74 7,1-3 5,-2 6-40,-2-9-4,-3-4-20,-4-7-2,-1-12-2,2-11-2,-1-12 2,5-16-1,14-6 2,18-35 1,18-25 4,14-26-8,-2-17 2,-6-8 4,-12-2-1,-10 8 7,-13 16-2,-7 25 0,-9 26-11,-9 19-2,-7 16-16,-3 3-46,0 28-80,-4 21-168,-18 14-115</inkml:trace>
  <inkml:trace contextRef="#ctx0" brushRef="#br0" timeOffset="-75438.47">21010 10886 1209,'0'0'293,"0"0"-281,0 0 0,105-21 114,-64 19-97,6 2-29,4 0-11,-9 6-120,-14 8-149,-16-3-307</inkml:trace>
  <inkml:trace contextRef="#ctx0" brushRef="#br0" timeOffset="-75317.21">21059 11015 1040,'0'0'486,"0"0"-486,0 0-5,128-14 4,-58 11-60,9-1-333</inkml:trace>
  <inkml:trace contextRef="#ctx0" brushRef="#br0" timeOffset="-74736.47">21758 10514 1302,'0'0'101,"0"0"-97,0 0 13,0 0 105,0 112-21,0-53-54,0 3-13,0 5-9,-4-4-11,2-10-7,2-6-1,0-12-2,12-8-1,9-10 1,9-12 8,10-5 3,8-18-2,4-28-1,-3-25-4,-6-19-5,-8-9-3,-10-4-7,-6 11-12,1 19 4,-1 22-21,-2 24-39,-2 25-132,-2 7-157,-8 33-486</inkml:trace>
  <inkml:trace contextRef="#ctx0" brushRef="#br0" timeOffset="-74263.7">22010 11049 1424,'0'0'0,"0"0"0,0 0 13,0 0 71,3 111-13,-3-50-44,-7 1 14,-4-1-17,-1-7-17,-5-7-2,4-9-5,0-11 0,5-11-22,5-11-39,3-5-4,0-22 34,0-22-7,13-16-14,3-10 43,2-3 9,2 4 5,4 10 16,6 13 27,3 12-11,0 15 7,-5 12-24,-7 7-16,-7 1-4,-10 23-2,-4 11 1,-4 9 0,-23 4 1,-9 1 0,0-3 1,3-6 2,9-4 0,12-8 13,11-7 21,1-6 4,6-3-4,19-3-8,11-3-12,6-6-17,6 0-14,4-3-89,-1-14-130,2-4-266</inkml:trace>
  <inkml:trace contextRef="#ctx0" brushRef="#br0" timeOffset="-74021.66">22504 10953 1221,'0'0'89,"0"0"-51,0 0 71,127-1-3,-63 1-50,-2 5-39,-3-1-17,-13-1-55,-15-3-109,-8 0-261</inkml:trace>
  <inkml:trace contextRef="#ctx0" brushRef="#br0" timeOffset="-73839.04">22759 10782 1621,'0'0'13,"0"0"-9,0 0 54,4 89 12,-14-32-41,-15-3-16,-2 0-13,7-2-5,12-1-67,8-5-176,19-10-258</inkml:trace>
  <inkml:trace contextRef="#ctx0" brushRef="#br0" timeOffset="-73287.45">23264 10873 577,'0'0'630,"0"0"-582,0 0-7,-63 105 165,26-18-38,-7 16-89,0 5-26,4-5-3,4-6-8,4-13-20,-3-12-13,-1-16-9,-1-15-1,-1-16-30,0-21-40,1-8-27,5-38-123,15-24-178,17-20-385</inkml:trace>
  <inkml:trace contextRef="#ctx0" brushRef="#br0" timeOffset="-73142.8">23235 10696 810,'0'0'377,"0"0"-367,0 0 15,0 0 120,0 0-139,85-45-6,-67 48-191,9 8-304</inkml:trace>
  <inkml:trace contextRef="#ctx0" brushRef="#br0" timeOffset="-72738.83">23976 10692 1102,'0'0'419,"0"0"-404,0 0-12,0 0 60,0 0 11,-93 102-23,39-35-15,7 0-14,10-6-9,7-6-7,8-6-1,5-5-3,7-5-1,2-8-1,7-8-1,1-5-1,0-11 2,1-2 2,17-5-1,12-8 11,13-18 1,11-13-5,5-6 3,3-4 1,0 3-3,-9 0 3,-6 7-12,-9 5 0,-5 11-13,-10 7-34,-2 10-50,-7 6-194,-7 6-463</inkml:trace>
  <inkml:trace contextRef="#ctx0" brushRef="#br0" timeOffset="-72469.81">23958 11265 1515,'0'0'22,"0"0"-19,-82 96 82,45-54 12,-1 2-51,0-1-34,10 0 3,6-5-5,6-8-3,10-5 0,6-8 6,0-5 8,14 1 3,21-5 8,18-2 4,28-4-23,21-2-13,13-3-52,9-14-77,0-4-466</inkml:trace>
  <inkml:trace contextRef="#ctx0" brushRef="#br0" timeOffset="-71234.99">19734 9736 662,'0'0'65,"0"0"-52,0 0 83,0 0 61,0 0-98,167-68-8,-15 59 15,64 9 15,68 12 16,65 31-20,55 15-28,39 11-18,9-4-19,-21-7-11,-28-8 10,-31-4-10,-30 0 2,-22 0 6,-30 1-9,-37-3-2,-46-7 2,-46-6 4,-43-6-2,-39-9 0,-31-5-1,-22-7-1,-15-2 1,-10 1-2,-1-3 1,0 0-5,0 0 5,0 0-2,-1 0 2,-2 0 4,3 0-3,-3 0 4,3 2-1,-2 20-3,-4 26 3,-1 37 2,-8 43 38,-5 27-12,-8 15-15,-11 11 11,-8-5-6,-8-8-8,-4-16-5,0-14-2,-3-14-6,5-19 0,1-14-1,-1-18-2,-1-20-31,-15-18-107,-14-24-217,-18-12-283</inkml:trace>
  <inkml:trace contextRef="#ctx0" brushRef="#br0" timeOffset="-70272.83">20246 9869 898,'0'0'11,"0"92"34,-11-13 130,-11 25-8,-19 20-55,-15 11-62,-14 4-11,-11-2-4,-1-11-20,7-12-3,14-12-11,21-18 3,18-12-2,19-13-2,3-8 8,22-8 15,15-5 9,17-3-7,15 1 18,23-3-10,35 4 3,31 1-2,51 1-3,59 0-14,56-4-6,55-7 0,45-1 0,23-2-11,-5 0 0,-23 4 2,-54 5-2,-62 5 0,-70 3 7,-65-1-7,-47-7-7,-41-7 0,-24-7-5,-19-5-18,-10-3 4,-10-2-11,-6-3 2,-3-2-6,-7-2-2,-1-1-3,0 0 15,0-2 13,0 0 15,0 1 1,0 1 1,0 0 1,0-2 7,0 1 4,3-1-4,0 0-6,1 0-1,-1 1-1,0 1-3,2 0 4,-1 0 1,1-1-1,-3 0 1,-1 1-1,-1-2 3,0 0-3,0 0 7,0 0 0,0 0-1,0 0-2,0 0 1,0 0 0,0 0-2,0 0-1,0 0-2,0 0 1,0 0-1,0 0 3,0 0-6,0 0 3,0 0 0,0 0 0,0 0 0,0 0-1,0 0 0,0 0-2,0 0-15,0 0-37,0 1-94,0-1-196,-11 0-549</inkml:trace>
  <inkml:trace contextRef="#ctx0" brushRef="#br0" timeOffset="-68210.29">22006 12148 1126,'0'0'114,"0"0"-107,0 0 7,34 98 104,-21-48-38,-5-2-21,-8 0-40,0-4-13,0-8-6,-15-7-41,-5-15-133,0-14-192</inkml:trace>
  <inkml:trace contextRef="#ctx0" brushRef="#br0" timeOffset="-68000.87">21994 11970 1418,'0'0'0,"0"0"-32,107-40-7,-67 36 39,-1 4 4,-4 4-4,-10 16-188,-12 6-161,-13 3-281</inkml:trace>
  <inkml:trace contextRef="#ctx0" brushRef="#br0" timeOffset="-67833.4">21649 12451 636,'0'0'798,"0"0"-798,124 0-37,-46-4 37,7-2 12,2 1-8,-9 5-4,-17 0-91,-18 0-157,-14 0-277</inkml:trace>
  <inkml:trace contextRef="#ctx0" brushRef="#br0" timeOffset="-67467.54">20996 11984 1413,'0'0'0,"0"0"3,21 101-3,-12-52 16,-5-4 20,-4-3-4,0-5-22,0-7-8,0-10-2,0-9 0,2-10 0,17-1 1,8-12 5,8-24-1,5-10-2,-5-10-1,-8-4-2,-6 4-10,-3 10-37,1 17-64,7 17-128,3 12-167</inkml:trace>
  <inkml:trace contextRef="#ctx0" brushRef="#br0" timeOffset="-67077.61">21260 12472 1266,'0'0'100,"0"0"-89,0 0 60,-13 87 23,6-70-53,0-2-31,1-2-10,1-4 0,0-2-32,1-6-44,3-1-8,0-4-29,1-20 45,0-7-17,10-6 79,12-3 6,11 3 35,5 6 11,-1 6 1,-6 11 48,-10 5-24,-11 8-38,-7 1-25,-3 8-8,0 18-8,-22 6 7,-12 6-18,-7-1-11,-2-4 2,10-5 9,12-10 15,12-6 4,9-7 5,0-1 56,17-1 16,7 0-4,10-3-21,2 0-42,7 0-10,11 0-138,3-2-310</inkml:trace>
  <inkml:trace contextRef="#ctx0" brushRef="#br0" timeOffset="-66732.31">21562 12135 440,'0'0'916,"0"0"-895,0 0-20,87-5-1,-51 5 0,-2 8-23,-9 2-207,-12-3-196</inkml:trace>
  <inkml:trace contextRef="#ctx0" brushRef="#br0" timeOffset="-66588.99">21606 12254 1138,'0'0'260,"0"0"-260,91 0-14,-39 0 9,5 0 5,2 8-176,-4-1-319</inkml:trace>
  <inkml:trace contextRef="#ctx0" brushRef="#br0" timeOffset="-66070.95">22348 12194 1339,'0'0'74,"0"0"-74,0 0 0,0 102 31,0-40 43,-3-1-46,-5-5-22,0-13-2,-3-7-4,-3-11-3,5-13-52,1-12-27,1-10-31,6-26 46,1-15-17,0-10 72,11-4 12,11-7 11,3 2-4,8 4 26,4 10 16,0 16 2,3 15 21,5 12-13,-3 13-46,-8 0-4,-11 19-1,-16 12-8,-7 8 0,-21 8 0,-18 4 1,-7 1 0,1-2-1,9-2 0,16-5 1,20-3 15,10-2 10,40-1-4,21-2-22,21-3-89,6-5-400</inkml:trace>
  <inkml:trace contextRef="#ctx0" brushRef="#br0" timeOffset="-50771.41">17808 16620 603,'0'0'152,"0"0"-142,0 0 4,0 0 117,0 0-4,81 6-74,-62-5 1,3 1-14,2 0 11,3 1-25,8 1-1,5 1-18,11 0 4,4 1-2,0-2-3,-4 1 11,-1 0-9,4 2 3,7 0 9,6 3-20,5 0 1,1-2 5,-7 1-2,-13-4-4,-9 1 1,-8-3 1,-1 0-1,5-1 0,2 0-2,2-1-4,-4 1-12,-6-2 1,-12 0-4,-8 0 2,-8 0-7,0 0-25,-2 0 21,5 0 15,0 0 8,6 0 4,-1 0 0,-1 0 2,-3 0 0,-4 0 0,-2 0 0,-4 0-13,0 0-67,0 0-67,0 0-28,1 1 34,8 2-16,3 1-49</inkml:trace>
  <inkml:trace contextRef="#ctx0" brushRef="#br0" timeOffset="-50560.12">19318 16769 80,'0'0'352,"0"0"-216,0 0-102,0 0-9,0 0-4,0 0-10,48 5-6,-48-5 1,0 0-1,0 0 2,0 0 1,0 0 5,0 0-1,0 0-9,0 0-3,-5 0-17,-2 0 9,-4 0-11,-2 0-18,2 0-11,1 0-1,2 0-71,4 0-18,2 0-87</inkml:trace>
  <inkml:trace contextRef="#ctx0" brushRef="#br0" timeOffset="-48963.28">18994 16753 375,'0'0'161,"0"0"-122,0 0 0,0 0 50,0 0 25,0 0-52,-3-1 7,3 1 30,11 0 11,16 0 1,17 0-62,17 0-17,20 0 23,22 0-17,14 8-24,24 1-2,20 1 1,14-6 7,17 4-4,5-5 29,2-1-3,-3 0-10,-5-2 10,-6 1-17,-5 2 0,-6 0-17,-12 3 1,-15 1-6,-9 0-3,-15 4-1,-6 0-2,-14 3 3,-5-1 0,-12 1-1,-5-2 1,-3 1-4,0-2-1,0 1 0,0-2 4,1 0-2,-4-2-2,2 1 5,-1-1 0,0 1 1,-7-2 1,-8-3 1,-12 1 2,-10-2-4,-9 2 2,-6-3-3,-9 1 0,-3-2 2,-8-1-2,-2 2-2,-2-2 1,0 0-6,0 0-10,0 0-11,0 0 0,0 0 16,0 0 8,0 0 4,10 1 0,11 2-2,9 4-2,13-4-3,2 1 7,-3-1 3,1-1-1,-7-2-1,1 0 5,2 0-1,2 0-3,1 0 0,-6 0-1,-8 0 2,-10 0 0,-9 0-3,-4 0-2,-5-2 0,0-5 1,-6-7-23,-18-6 3,-6-5-8,-4-5-22,-2 5 36,0 1 10,2 7 5,1 2 0,3 1 6,10 7 8,12 4 18,8 3-6,0 0 29,18 10-15,16 12-7,8 9-3,-3 1 8,-11-2-8,-10-10-18,-9 2-5,-5-3 3,-4 1-4,0 4-5,-15-1 1,-17 5-2,-7-6 1,-6-2-1,-1 1-2,4-5-20,6-1-75,6-3-140,14-3-293</inkml:trace>
  <inkml:trace contextRef="#ctx0" brushRef="#br0" timeOffset="-48001.83">24452 16699 798,'0'0'252,"0"0"-99,0 0 22,0 0-41,0 0-54,0 0-35,-6 90 27,-12-46-42,-7-2-7,-5-4-9,-3-5-11,3-2 0,5-10-3,11-5 0,7-7-6,5-6-24,2-3-4,0-3 21,6-22 5,18-12-26,13-19 10,12-8 13,14-5-3,12 4 14,10 11 4,4 13 18,-2 13 20,-9 14-6,-19 10-11,-21 4-9,-19 0-8,-16 20-8,-3 12-4,-34 8 2,-22 1 2,-18-2-1,-13-5 1,-4-5 2,5-3-1,16-1-2,16-5 3,23 0-2,13-4 3,15-5-3,3 0 0,8 3 1,22 0 8,8 1 5,8-1-8,3-2 3,-2 0-6,0-1-2,1-2 0,1-1-1,5 1 0,-4-4 0,-2-1 0,-8-4 0,-12 0 0,-6-9-2,-8-16 2,-6-6-6,-8-3-2,0 0 0,-16 10 2,-18 10-6,-8 14 5,-9 12 1,8 34 1,8 16 5,17 8-1,17 0 1,1-4 0,11-10 4,19-10 0,6-12 1,9-12-5,5-12-3,-1-10-41,-6 0-117,-6-19-116,-6-6-69,-7-1-298</inkml:trace>
  <inkml:trace contextRef="#ctx0" brushRef="#br0" timeOffset="-47614.1">25336 17227 1009,'0'0'158,"0"0"-154,63-79 35,-48 37 57,-9 1-86,-6 0-10,0 7-9,-3 11 9,-21 9-3,-12 14 0,-14 8 3,-8 37 3,1 28 23,6 21 14,6 6 37,6 1 6,8-14-13,1-9-19,0-13-3,2-11-10,0-14-28,2-15-8,8-15-3,2-10 1,2-10-56,3-26-58,6-17-68,5-16-67,9 2 10,23 2 176,8 9 63,9 15 249,9 9-14,11 13-93,14 11-50,10 8-41,-1 0-51,-14 14-18,-28 2-242,-33-2-365</inkml:trace>
  <inkml:trace contextRef="#ctx0" brushRef="#br0" timeOffset="-46228.07">19154 16632 245,'0'0'153,"0"0"-88,0 0 28,0 0 21,0 0 25,0 0-26,0-22-9,0 20 9,0 2 30,5 0-10,-2 0-48,0 0-25,2 0-13,0 0-11,4 7-5,2 5-10,3 4-10,1-1 3,0 0 0,-1-1 0,-2-4-6,-2-1-2,-3-2 0,-3-4-2,-2 0-1,-2 1 2,0-3-3,0 4 0,0-1-1,0 6 3,-15 2-1,-6 1 3,-10 0-4,-8 0 0,-1-2 2,3-1-4,14-2 0,11 1-21,12 1-42,3 2-70,21 0-70,7-1-142,-1-2-266</inkml:trace>
  <inkml:trace contextRef="#ctx0" brushRef="#br0" timeOffset="-45393.88">19203 16540 328,'0'0'331,"0"0"-186,0 0-34,0 0 20,0 0-10,0 0 14,-5 17-13,5-1-12,6 2-19,14 6-20,6-1-15,4 2-16,3-1-13,-5-2-3,-6-4-6,-6-4-11,-9-4-2,-5-4-4,-2-1-1,0-2 1,-28 3 5,-16 0 10,-12 2 6,-10-2 5,3 5-11,7-2-1,8 3-7,9 1-4,8-2-4,8-3-6,8-1-10,5 0-38,7-5-31,3-1-30,0 2-63,0 0-52,15-2-1,9 1-21,5-2-29,6 0-112</inkml:trace>
  <inkml:trace contextRef="#ctx0" brushRef="#br0" timeOffset="-45063.95">19178 16665 775,'0'0'124,"0"0"-50,0 0 86,0 0 24,0 0-49,0 0-29,23-3-13,1 28-21,7 7-2,4 0-19,-5-4-18,-7-2-11,-6-6-7,-8-4-10,-8-2-5,-1 0-4,-8-4 4,-21 2 1,-10-5 7,-6-3-3,-5-3 2,-1-1-6,-1 0-1,-2 0-5,-1-1-41,8-4-32,15 2-71,19 0-91,13 3-45,28 0-124,20 0-73</inkml:trace>
  <inkml:trace contextRef="#ctx0" brushRef="#br0" timeOffset="-43388.93">19164 17099 839,'0'0'191,"0"0"-50,0 0 41,0 0-29,0 0-28,0 0-25,-5 75-66,-2-50 4,-2 0-23,1-8-12,1 0-3,2-2-2,5-1-31,0-2-41,0-4-75,0-4-75,5-4-64,-2 0-153</inkml:trace>
  <inkml:trace contextRef="#ctx0" brushRef="#br0" timeOffset="-43204.47">19169 17086 924,'0'0'179,"0"0"-91,0 0 58,0 0-11,45-72-53,-33 64-49,2 1-25,7 6-8,3 1-10,1 0-37,-4 8-51,-9 9-108,-12 0-154,-8 5-302</inkml:trace>
  <inkml:trace contextRef="#ctx0" brushRef="#br0" timeOffset="-43002.04">19019 17287 403,'0'0'645,"0"0"-571,0 0-43,0 0 81,0 0 16,0 0-64,-47 54-39,47-50-10,2 1 8,11 0-5,9-3-10,8-2-3,6 0-5,9 0-67,0 0-152,-1-5-135,-10 0-324</inkml:trace>
  <inkml:trace contextRef="#ctx0" brushRef="#br0" timeOffset="-40037.77">18239 17006 825,'0'0'184,"0"0"-133,0 0-37,0 0 58,0 0 6,0 0-28,-64 71-21,60-45 3,4-3-19,0-3 6,12-1 0,12-8 3,2-4-6,1-7 5,-3 0-1,-7-3 2,-1-14 2,-9-4 1,-4-5-11,-3 3-10,0 2-4,-3 5-2,-7 5 0,-3 6-14,2 4-18,0 1-7,0 0-25,5 0-88,6 6-87,0 3-246</inkml:trace>
  <inkml:trace contextRef="#ctx0" brushRef="#br0" timeOffset="-39880.44">18469 17190 1014,'0'0'243,"0"0"-206,0 0-36,0 0 7,0 0-8,0 0-1,18-6-181,-18 6-111,0 0-115</inkml:trace>
  <inkml:trace contextRef="#ctx0" brushRef="#br0" timeOffset="-39573.77">18643 17084 880,'0'0'165,"0"0"-130,0 0-2,0 0 58,0 0-5,0 0-37,53 81-27,-52-51-17,-1-4-3,0-3 3,-16 1-5,-3-9 0,-1-1 1,4-6 0,7-2 2,4-1 3,5-5 19,0 0 18,28 0 31,20 0-41,21 0-33,18-3-55,2-8-163,-1-1-331</inkml:trace>
  <inkml:trace contextRef="#ctx0" brushRef="#br0" timeOffset="-10655.07">4004 10311 538,'0'0'117,"0"0"-79,0 0-1,0 0 21,0 0 22,0 0 4,0 0-34,80 0-4,-53 0-4,6 0-6,-3 0 3,-5 0-6,0 0-7,-5 0-19,-7 0-6,-7 0 0,-4 0 1,-2 0-2,0 0-5,-18 0-6,-8 5 6,-9 4 2,-5-4 1,5 0-5,1-1 7,5-3 0,9 1 0,6-2 2,11 0 11,3 0 35,0 0 38,0 0-21,0 0-14,9 0-12,7-3-17,7-1-21,7-1 1,1 3-4,-1 0-1,3 2-6,-5 0-29,-7 0-18,-9 0-25,-6 0-26,-6 0-10,0 4-75,0-1-69,0-1-131</inkml:trace>
  <inkml:trace contextRef="#ctx0" brushRef="#br0" timeOffset="-8582.74">8222 11322 505,'0'0'204,"0"0"-155,0 0-26,0 0 61,0 0 17,0 0-8,64-4-24,-28 4-3,1 0 10,6 0-12,-3 0-13,-5 0-19,-5 0-10,-11 0-15,-4 0-5,-6 0-2,-4 0-17,-4 0-67,-1-7-123,0-4-447</inkml:trace>
  <inkml:trace contextRef="#ctx0" brushRef="#br0" timeOffset="-7098.85">5441 12332 660,'0'0'148,"0"0"-116,0 0 3,0 0 48,0 0 49,0 0 2,-13-20-37,37 16-21,13-2-28,16 0-12,7-1 4,0 1 8,-3 2-6,-11 1-4,-8 3-16,-13-3-9,-10 3-2,-9 0-6,-6 0-1,0 0-4,-6 0-2,-24 0-1,-19 6-8,-15 6 8,-7 0 1,1-2-10,2-1 0,14-1 4,11-2 4,16-3 4,15-3 0,8 0 2,4 0 6,7 0-8,23-10-2,12-3-66,10-3-141,6 2-268</inkml:trace>
  <inkml:trace contextRef="#ctx0" brushRef="#br0" timeOffset="-5426.89">6268 13409 842,'0'0'153,"0"0"-90,0 0-3,0 0 32,83-7 18,-45 6-49,2 1 3,3 0-20,-7 0-14,-9 0 0,-11 0-11,-7 1-6,-9-1-8,0 2-2,0-2-1,0 0-2,0 1-2,-14 0-12,-7 1 1,-9 1 12,-6-1-6,-3 1 2,-1 2-1,-2-3 6,6 3 0,5-3 0,10 1 1,11-3-1,5 0 1,5 0 12,0 2 24,0-2-10,11 3-5,17-1-5,6 1-5,6 1-5,2-4-5,0 3-2,-2-3-2,-6 0-27,-7 0-47,-10 0-70,-11-3-180,-2-2-316</inkml:trace>
  <inkml:trace contextRef="#ctx0" brushRef="#br0" timeOffset="9295.6">7973 15534 715,'0'0'141,"0"0"-100,0 0-9,0 0 55,0 0 36,0 0 12,0 0-29,36-73-48,4 56 5,14 2 7,14 1-2,13 1-8,13 3-14,7 4-17,-1 0 5,-9 5-10,-15 1 11,-19 0-9,-19 0-12,-15 0-3,-11 0-10,-8 0-1,-4 0-2,0 0-2,0 0-1,0 0 1,0 0-5,0 0-3,0 0-4,0 0-8,0 0-8,0 0-6,0 0-23,-6 0-54,-13 8-61,-12 2-45,-11 1-96,-6-2-228</inkml:trace>
  <inkml:trace contextRef="#ctx0" brushRef="#br0" timeOffset="12357.24">22868 16124 81,'0'0'13,"0"0"-13,0 0-94,0 0 94,0 0 9,0 0 17,0 0-25,29 26-1,-29-25-2,0-1-32</inkml:trace>
  <inkml:trace contextRef="#ctx0" brushRef="#br0" timeOffset="31704.1">10999 18282 366,'0'0'183,"0"0"-122,0 0 8,0 0 28,0 0-14,0 0-6,104-22 6,-45 14-16,7 1-9,9 2 1,12 0-21,11 3-4,9 0 0,14 0 12,12-1 3,16-1 3,20 1-9,15 0-1,14 3-14,8 0-10,-2 0-6,1 7-12,-9-1 0,-11 1 1,-7 2-1,-10-6 3,-6 4 4,-6-4-7,-10-1 1,-7 0-1,-14 1 3,-10-2-3,-16 1 0,-16-2 2,-13 1-1,-10 2 0,-7 2-1,-2 0 1,-1-1-2,3 1 1,-2-2-3,-5-3 2,-6 0 1,-10 0 0,-9 0 0,-8 0 0,-6 0 0,-3 0 1,-3 0-2,1 0 1,-2 0-4,0 0 1,0 0-2,0 0 0,3 0 2,-1 3-1,1-3 1,-3 1-4,0-1 4,0 0-1,0 0-3,0 0 1,0 0 6,0 0 0,0 1 0,0-1-1,0 0-2,0 0-4,0 0 0,0 0 2,0 0 4,0 0 1,0 0 0,0 0-2,1 0 2,1 0-3,-2 0 1,1 0-4,-1 0 6,0 0 0,0 0 0,0 0-2,0 0-2,0 0-1,-1 0-1,-7-8 0,2 2-6,1 0 6,1 1 6,2 2 0,1 0 0,-2 0 0,2 0-4,-1 1-1,-1-1 4,2 1 1,-1-4 0,2 5 1,0-2-1,0-1 1,0-1 0,0 4 3,0-1-4,0 0 1,0 2-1,0 0 1,0-1-1,0-2 0,0 2 0,0 1-1,0 0 2,0-3-2,0 3 2,0-4-1,-1-2 0,-4-1-4,-4-3-3,-4-1-3,-1-4-6,-5 1-2,-1 2 4,3-1 2,0 3 7,7 4 5,4 1 1,6 2-1,0 3 3,0 0 5,0 0 4,13 0-9,20 5 1,16 12 4,11-4 14,4 4-3,-2-6 7,-5 1 2,-9-2 1,-12-3-14,-15 0-4,-8-4-4,-11-3-3,-2 0 6,0 0-6,0 0 3,0 0-1,-3 7-1,-12 3-1,-8 7-1,-11 5 2,-6 4 1,-8 2-1,-9 0-1,-1 2-3,6-5-1,12-5 0,16-2-9,15-5-165,9-5-144,0-5-249</inkml:trace>
  <inkml:trace contextRef="#ctx0" brushRef="#br0" timeOffset="32949.24">16535 18285 658,'0'0'231,"0"0"-88,0 0-37,0 0-31,0 0-43,0 0-19,30 73 19,-22-33 19,-4-5-21,-4-1 2,0-7-12,-8-5-11,-9-7-7,-2-7-2,0-8 0,2 0-15,1-22-40,7-15-26,6-16 26,3-8 34,10-7 17,16 3 4,10 9 9,5 11 7,-1 14 13,1 11 4,-6 12-12,-8 8-4,-6 1-15,-12 26-2,-9 13-3,-4 9 3,-32 9 0,-14 2 5,-3-3-3,-1-5 1,15-13-3,20-8-2,19-12-3,21-13-18,30-6 23,12-3 4,8-19 1,-1-14 8,-7-3 23,-7-1 0,-10 3-6,-13 7-19,-15 10-5,-7 9-3,-11 8-3,0 3-1,-16 0-20,-11 8 0,-8 15 17,-1 7 3,7-1 1,5 2-1,12-3 1,3-7 0,9-2 1,0-6 0,7-3 0,17-3-1,13-7 2,5 0 3,4 0-5,-5-3 1,-7-11-1,-10 2 0,-7 2 0,-9 6-1,-6 1-9,-2 3-10,0 0-41,0 10-16,0 6 69,0-2 8,0-1 1,0-9 1,0 1-1,0-4 3,3 1-1,0 1-2,-2-1 1,1 0 0,-2-2-1,0 0 0,0 0 5,0 0-4,0 0-2,0 3-1,7 4-1,12 0-6,10 5-87,5-4-131,1-4-128</inkml:trace>
  <inkml:trace contextRef="#ctx0" brushRef="#br0" timeOffset="34800.62">13508 18070 597,'0'0'232,"0"0"-122,0 0-60,0 0-9,0 0 29,121 11-5,-73-2 10,-1 1-24,-7 0 7,-8-5-7,-10 3-20,-10 0-1,-10 2-13,-2 3-8,-6 6 2,-23 4 6,-8 0 11,-9 3-16,-2 1-6,-1 3-6,4 3 1,6-4-1,9 4-14,9-6-124,5-4-163,6-9-322</inkml:trace>
  <inkml:trace contextRef="#ctx0" brushRef="#br0" timeOffset="35820.94">12336 18579 872,'0'0'213,"0"0"-171,0 0-29,0 0 30,0 0 91,0 0-51,10 76-11,-8-46-14,-2 3-38,0-3-6,0-6-7,0-8-1,0-6-6,0-6 0,0-4 2,7 0 5,11-19 4,8-13-7,9-15 1,0-8-2,6-4 2,-2 0-1,-3 1-3,0 12 0,-5 10-1,-6 17-16,-6 19-87,-9 2-155,-10 32-135,-6 9-195</inkml:trace>
  <inkml:trace contextRef="#ctx0" brushRef="#br0" timeOffset="36346.56">12610 18741 1367,'0'0'114,"0"0"-108,0 0-5,0 0 4,0 0 14,0 0-3,47 46-2,-47-14-9,0 0-5,-8-3 0,-1-6-2,3-3-1,4-8-22,0-5-10,2-5 22,0-2 13,0 0 3,0 0 9,2-10-9,4-4-2,-1-3-1,-2 0 4,-3-2 0,0 1-4,0-4 0,0-6 0,0-3 0,3-6-1,13 4 0,8 2-2,13 7 1,2 7 0,3 4 0,-5 6 2,-7 7 1,-12 0 1,-10 0 1,-3 17-3,-5 5-3,-8 6-1,-27 1 4,-13 3 3,-13-5-3,0-1-1,6-6-9,16-8 0,21-3 9,17-1 1,1 0 0,26 4 15,16-1 20,15 5 3,6-2-3,7-2-13,1 2-20,4 3-2,1 1-31,-4 0-143,-5-5-221</inkml:trace>
  <inkml:trace contextRef="#ctx0" brushRef="#br0" timeOffset="37359.14">13684 16489 734,'0'0'114,"0"0"-57,0 0 36,0 0 6,0 0-10,0 0-42,0 59-36,12 42 94,-2 32 14,-4 19-46,-6 8-8,0-6-21,0-8-3,0-14-8,-3-18-4,3-13-12,0-18-9,0-17-1,0-14-5,0-17 0,0-12 0,0-12-1,0-8 0,0-3 3,-5-10-4,-3-17 0,-2-5-17,1-8-5,4 1-14,5 0-23,0-2-12,2 2-32,13 1-34,0-1-45,0-3-50,-4-4-85,-7-5-119</inkml:trace>
  <inkml:trace contextRef="#ctx0" brushRef="#br0" timeOffset="37818.08">13557 16487 450,'0'0'196,"0"0"-155,0 0 34,-50 86 18,35-41 6,-4-2-14,3-5-30,-1-6-26,6-10-17,5-7-11,4-9 6,2-6 1,0 0 2,15-17 23,14-14-24,5-12-9,5-9 3,3-6-2,-5-4 1,-4-1 1,-6 7 10,-8 11 25,-6 13 14,-3 11 8,1 7-6,0 7-12,6 7-15,10 7-12,11 33-14,7 20 9,-1 15 9,-13 2 1,-17-1-11,-14-4-4,0-7-5,0-7-7,0-9-91,6-13-148,21-12-163</inkml:trace>
  <inkml:trace contextRef="#ctx0" brushRef="#br0" timeOffset="38228.96">14058 16977 1116,'0'0'152,"0"0"-74,0 0 18,0 0-51,0 0-9,0 0 11,30 127-10,-27-66-14,-1-2-7,-2-6-13,1-7 0,4-9-2,-1-10 0,4-6 0,2-6-1,-1-11 10,6-4-4,7 0 14,7-19 14,10-10-16,2-12-8,-1-9-1,-2-4 0,-6-1-5,-3 5-4,-2 15 0,-2 13-1,-5 12-7,-2 10-59,-10 17-116,-8 16-152,-6 3-283</inkml:trace>
  <inkml:trace contextRef="#ctx0" brushRef="#br0" timeOffset="39129.48">14507 17400 320,'0'0'580,"0"0"-517,0 0-45,0 0 60,0 0 16,0 0 4,67-30-45,-67 30-7,0 10-20,0 13 18,0 8 16,-5 5 2,0 4-32,1-2 7,-2 1-9,-1-5-22,3-1 0,-2-10-4,5-4 1,1-7-1,0-4 2,7-1 6,20-4 10,22-2 11,19-1-11,13 0-16,0 0-4,-14-1-5,-30-5-101,-37-5-196,-20-4-313</inkml:trace>
  <inkml:trace contextRef="#ctx0" brushRef="#br0" timeOffset="39947.56">13544 16683 128,'0'0'253,"0"0"-87,0 0-26,0 0 37,0 0-50,0 0-21,-43-51-26,4 60-19,-13 25-2,-14 21 13,-10 23-5,-14 17-11,-14 21-6,-15 8 14,-22 6-15,-18 1-17,-13-6-21,1-14-10,16-11 1,18-16-1,24-14 5,21-9 2,15-12-3,14-11-4,12-9 2,14-10 3,10-9-4,12 0-1,5-8 1,2 3-1,2-2 3,-1 1-1,-2 1 4,1 0-4,2-2-3,0 1 0,3 2-1,0 0 0,-4 1 1,3 2-1,-2-2-1,-1 0 0,4 0 0,-1-4 1,0 3 0,-2 1 1,-2 0 0,-4 6 0,-1-4 1,1 1-1,0 0 0,5-5 1,2 0-1,1-5 0,4 0 0,0 0-20,0-10-51,0-15-123,7-12-205</inkml:trace>
  <inkml:trace contextRef="#ctx0" brushRef="#br0" timeOffset="40336.53">11716 17004 995,'0'0'166,"0"0"-79,0 0-51,0 0 23,0 0-1,0 0 19,-16 78-1,16-28-33,0-4-23,0-3-9,0-6 0,0-8-1,0-8-7,0-6 0,0-10-1,0-5 3,11 0 1,6-20 19,13-19-11,5-15-1,7-12-7,7 1-2,4 3-4,5 13-6,2 10-12,-4 14-93,-7 13-108,-11 7-236</inkml:trace>
  <inkml:trace contextRef="#ctx0" brushRef="#br0" timeOffset="40938.25">14943 17293 925,'0'0'187,"0"0"-70,0 0 2,0 0-18,0 0-56,0 0-19,66-32-26,-40 32-11,-3 2-67,-12 12-179,-11 0-191</inkml:trace>
  <inkml:trace contextRef="#ctx0" brushRef="#br0" timeOffset="41104.84">14886 17433 546,'0'0'686,"0"0"-665,87-5-21,-55 5-2,4 0-4,2 0-42,-8 8-327</inkml:trace>
  <inkml:trace contextRef="#ctx0" brushRef="#br0" timeOffset="41514.7">15431 17198 1028,'0'0'31,"0"0"-20,-57-92-11,43 59 24,14-1 79,3 1-23,22 4-45,11 5-18,3 8-7,3 12-8,-3 4 8,-12 14-9,-8 20-1,-18 13-1,-1 12-6,-31 6 6,-12 4 1,0-3 0,10-8 1,18-9-1,15-10 4,17-11-4,26-11 0,8-12 0,2-5 4,-8-2 1,-14-18 1,-16-8 8,-13-11 29,-2-5-16,-27-2-16,-10 0-7,-5 6-3,-1 6-1,0 13-10,2 12-37,1 9-106,-1 12-92,7 12-243</inkml:trace>
  <inkml:trace contextRef="#ctx0" brushRef="#br0" timeOffset="42626.72">13092 18708 724,'0'0'251,"0"0"-137,0 0-64,0 0 38,0 0-8,0 0-48,55-41-28,-34 41-4,0 0-11,-8 2-73,-10 5-64,-3 0-187,-7 1-179</inkml:trace>
  <inkml:trace contextRef="#ctx0" brushRef="#br0" timeOffset="42788.28">13068 18813 69,'12'1'972,"15"1"-900,6-2-69,0 0 1,5 0-2,-4 0-2,-2 0-26,-7-8-243,-8-2-480</inkml:trace>
  <inkml:trace contextRef="#ctx0" brushRef="#br0" timeOffset="43082.29">13628 18559 938,'0'0'260,"0"0"-176,0 0-76,0 0-1,-96-7 6,60 61 17,0 12 4,6 3-12,12-8-16,17-7-1,1-13 4,21-10-9,9-11 1,3-10 3,-1-10-2,-3-2 2,-7-21 0,-7-11 2,-9-5 4,-6-2-2,0 9-8,-16 3 0,-7 12-7,-4 8-2,1 8-4,0 1-62,5 0-111,5 10-183</inkml:trace>
  <inkml:trace contextRef="#ctx0" brushRef="#br0" timeOffset="43690.32">12073 17154 943,'0'0'153,"0"0"-114,0 0-19,0 0 59,0 0-29,0 0-43,96-64-7,-58 64-20,-12 4-156,-16 14-161,-10 2-195</inkml:trace>
  <inkml:trace contextRef="#ctx0" brushRef="#br0" timeOffset="43838.13">11984 17294 1143,'0'0'122,"0"0"-115,0 0-4,102-17-1,-66 12 2,-1 1-4,-6-1-179,-2 0-438</inkml:trace>
  <inkml:trace contextRef="#ctx0" brushRef="#br0" timeOffset="44019.98">12388 16832 1162,'0'0'79,"0"0"-64,0 0-9,0 0 38,-12 105 70,0-40-26,2 0-73,4 0-14,6-9-1,0-6-57,19-10-103,9-16-129,5-12-379</inkml:trace>
  <inkml:trace contextRef="#ctx0" brushRef="#br0" timeOffset="44289.42">12632 16977 998,'0'0'120,"0"0"-101,0 0-18,0 0 0,0 0 23,-62 82 22,62-42-19,6-2-9,12-10-14,3-9 1,1-10 0,1-9-1,2-5-1,-4-21 3,-4-10 4,-6-3 0,-8-3-4,-3 4-1,0 8-4,-3 3-1,-12 11-10,-5 13-24,-5 3-52,-5 10-18,-1 13-48,4 0-112</inkml:trace>
  <inkml:trace contextRef="#ctx0" brushRef="#br0" timeOffset="47087.07">11929 17816 649,'0'0'148,"0"0"-90,0 0-5,0 0 23,0 0-10,0 0-10,62-1 6,-26 15 8,3 10-4,0 8 5,-4 4-11,-6 5 0,-12 1-20,-11-4-8,-6-2-22,-4-4-8,-21-5-1,-14-5-1,-13-2-50,-11-9-74,-1-8-98,13-3-145</inkml:trace>
  <inkml:trace contextRef="#ctx0" brushRef="#br0" timeOffset="47420.74">12506 17766 666,'0'0'135,"0"0"-128,0 0 39,0 0 77,0 0 19,-2 84-18,20-60-23,-4-3-41,-6-4-34,-8-4-16,0 0-10,-10-6-4,-10-7-50,-3 0-106,1-6-64,9-18-233</inkml:trace>
  <inkml:trace contextRef="#ctx0" brushRef="#br0" timeOffset="47569.46">12570 17631 1069,'55'-27'91,"8"8"-90,4 12-1,-12 7-14,-12 0-94,-26 18-258</inkml:trace>
  <inkml:trace contextRef="#ctx0" brushRef="#br0" timeOffset="47949.24">12860 17715 675,'0'0'154,"0"0"-89,0 0-19,0 0 46,0 0 7,0 0-42,40-27-46,-27 43-11,-7 3 0,-6 4-1,0 0-4,-19 5 2,-6-1-10,-1-2-2,7-4 8,12-4 6,7-2 1,0-2 8,12-6 28,4 2 30,-3-4 23,-7-2-33,-2 0-28,-4 0-24,0 4-4,-4 1-7,-7-1-69,-5-4-83,-4-3-80,3 0-280</inkml:trace>
  <inkml:trace contextRef="#ctx0" brushRef="#br0" timeOffset="48181.88">13035 17935 925,'0'0'211,"0"0"-125,0 0-37,0 0 23,0 0-32,0 0-40,2 0-47,-2 0-203,0 0-366</inkml:trace>
  <inkml:trace contextRef="#ctx0" brushRef="#br0" timeOffset="48414.51">13174 17718 1220,'0'0'139,"0"0"-120,0 0-16,0 0 28,16 104 37,-16-54-11,-10-3-30,-6-4-23,0-5-4,3-8-10,6-6-95,5-7-109,2-10-117,5-7-304</inkml:trace>
  <inkml:trace contextRef="#ctx0" brushRef="#br0" timeOffset="48720.2">13302 17799 1060,'0'0'147,"0"0"-121,0 0-24,0 0-2,-28 84 29,25-46 33,3-1-28,0-6-18,7-6-8,5-7-2,2-8-2,-7-4-2,-1-6 4,-3 0-1,2-1 4,0-15 9,0-1-17,-2-3-1,0 2 0,-2 7-4,-1 2-27,0 8-15,0 1-11,0 1-34,-9 15 32,-10 2 11,-3-2-103,7-2-135,6-6-124</inkml:trace>
  <inkml:trace contextRef="#ctx0" brushRef="#br0" timeOffset="49973.38">13262 17740 225,'0'0'69,"0"0"-55,0 0 3,0 0 35,0 0 12,0 0-25,7-20-23,-2 20 2,-2-2 8,-3 2 9,0-2 14,0 1 1,0-1 0,0 2 9,0-2-4,0-1-2,0-1-9,0-1 5,0 2-1,0 1 1,3-1 5,-1 3-27,0 0 2,1 0-13,2 0-16,2 14-1,1 7 1,-1-1 2,-2 0 4,-5 0-5,0 1 0,-2-4-1,-10-1 0,-4-1 1,4-1 1,3-5-2,2-1 2,7-4 1,0 0 11,0 1 28,4-2 31,12 1-13,2 1-18,-6-1-7,-6-3-10,-3 2-1,-3 4-13,0 5-10,0 2 1,-4 3 2,-7 3-3,-4-3-2,3 2 1,-5-4-4,-2-4-1,-4-10-29,-6-1-24,-1 0-42,7-12-37,8-5-18,15 0-129,0 5-18</inkml:trace>
  <inkml:trace contextRef="#ctx0" brushRef="#br0" timeOffset="50682.67">13341 17568 994,'0'0'63,"0"0"-52,0 0-11,0 0-1,0 0 1,0 0 0,6-10 0,6 13 0,3 4-3,1-5 3,-3-2 5,-4 0-1,-5 0 2,-4 0 10,0-6 14,-8-7-30,-9 1 1,-3-1-2,4 6-1,5 3 2,5 4 0,4 0-3,1 0-2,-1 9 5,-1 7-1,2-2 2,1 0 1,0-7-1,0-1-1,0-5 3,0 1-3,1-2-1,14 0-3,9 0-131,8 0-298</inkml:trace>
  <inkml:trace contextRef="#ctx0" brushRef="#br0" timeOffset="51438.08">14467 18662 855,'0'0'204,"0"0"-140,0 0-32,0 0 5,-88-10-15,75 13-11,-2 11-11,1 1-20,3 3-85,3 1-116,8-9-124</inkml:trace>
  <inkml:trace contextRef="#ctx0" brushRef="#br0" timeOffset="51602.44">14395 18681 945,'0'0'264,"0"0"-146,0 0-63,0 0-26,0 0-17,0 0-9,-82-25-3,47 45 0,-1 2-29,3 1-129,-1-12-90,13-9-260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48:51.75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18620 3272 126,'0'0'474,"0"0"-368,0 0-1,0 0 70,0 0-6,0 0-7,0 0-56,-2-9-47,2 6 40,0 2-41,0 1-20,0 0-11,2 0-8,-2 0-6,0 0-9,0 0 5,0 0-3,0 0-6,0 0 0,0 0 0,0 0-2,0 0 0,0 0-27,0 0-54,12 0-77,18-7-143,25-10-465</inkml:trace>
  <inkml:trace contextRef="#ctx0" brushRef="#br0" timeOffset="422.38">21789 3360 1333,'0'0'111,"0"0"-65,0 0-15,0 0 20,0 0 32,0 0-29,6 0-24,-6 0-18,0 0-6,0 0-6,0 0 0,0 0 0,0 0-1,0 0-2,0 0-19,0 0-55,0 0-42,0 0-74,0-2-93,-7-8-201</inkml:trace>
  <inkml:trace contextRef="#ctx0" brushRef="#br0" timeOffset="6061.31">22757 8036 106,'0'0'47,"0"0"-47,0 0 0,0 0 35,0 0 19,0 0-36,0 0 1,0 0 6,0 0-3,0 0-10,0 0 0,0 0-5,0 0-7,0 0-7,6 0-13,5 0-22,-2 0 22,-3 0-3,7 1 22,-2 2-5,1 0-18,3 0-129</inkml:trace>
  <inkml:trace contextRef="#ctx0" brushRef="#br0" timeOffset="7454.76">23670 8012 195,'0'0'129,"0"0"-81,0 0 41,0 0 23,0 0-20,93-6 38,-52 6-23,6-6-8,8 5-18,11 0-42,7-1 49,6 2-45,10 0-7,5 0-19,3 0-1,1 2 6,-5-1-4,-14 3-4,-13-4-6,-14 0 1,-15 3-4,-13-3-4,-11 0 2,-8 0-3,-5 0-3,0 0-5,-10 0-12,-15 0 17,-14 0-1,-11-3 0,-10-1 2,-8 0-2,-2 0-1,-3 2 5,-2 2 1,3 0-1,4 0 0,-1 0-7,4 0 5,2 0-4,2 0-1,7 0 1,14 0 6,12-3-1,14 3 1,11 0 0,3 0 2,0 0 14,10 0 26,32-3 7,31 2-31,21 1-12,12 0-5,5 0 18,-10 0-6,-1 0 4,-8 0 10,-9 0 4,-3 0 7,-14 0-19,-11 0-7,-15 4-4,-13-1 1,-14-1-6,-8-1-3,-5 1-4,0-2 2,0 0-5,-2 0-8,-11 0 8,-6 1-2,-8 0 3,-3-1 6,0 0-3,6 0 3,11 0-1,4 2 1,7-2-2,2 0 2,0 0 0,0 1 1,0 0 0,0-1 0,0 0 0,0 0-1,0 0 1,0 0 0,0 0-1,0 0 1,0 0 0,0 0-1,0 0 4,0 0-4,0 0 1,0 0 0,0 0 0,0 0-1,0 0 0,0 0 0,0 0 0,0 0 2,0 0-2,0 0 2,0 0-1,0 0-1,0 0-2,0 0 2,0 0 1,0 0 1,0 0-2,0 0 1,0 0-3,0 0 3,0 0-2,0 0 1,0 0 0,0 0 0,0 0 0,0 0 0,0 0 0,0 0 0,0 0-1,0 0-78,0 0-59,0 3-95,0 0-114,0-1-272</inkml:trace>
  <inkml:trace contextRef="#ctx0" brushRef="#br0" timeOffset="11886.36">19130 4671 620,'0'0'106,"0"0"-86,0 0 94,0 0 28,0 0-31,0 0-10,0 0-24,0 0-25,79-3-16,-30 3-8,8 0 5,4 0-2,0 0-11,-6 0-2,-11 0-4,-10 0-8,-12 0 5,-11 0-11,-7 0 2,-4 0-4,0 0-1,0 0-13,0 0-6,-4 0 5,-10 0 1,-11 0 10,-7 0-5,-5 0-1,-4 0 11,-1 0-5,1 0-6,1 0 3,3 0 2,6 0-1,5 0 0,10 0 8,6 0 0,6 0 0,4 0 3,0 0 8,0 0 21,0 0 2,12 0 8,9 3-15,14-3-15,12 0-6,2 3-1,-1-2-1,-6 0 0,-9 2-3,-11-3 8,-6 3-8,-6-3 1,-7 0-2,-3 0 0,0 0-1,0 0 0,0 1-6,-2 1-3,-12 1-2,-11-3 5,-8 3 3,-6-1 2,-7 0 1,3 1-2,5-2 3,8 0 0,11-1 0,8 0 0,8 0 1,3 0 2,0 0 7,0 0 21,0 0 4,8 0 14,14 0-13,11 0-22,13 0-11,3 0-3,-7 0 0,-8 0 0,-10 0 1,-9 2-2,-5-1-6,-4 1-12,0-2-36,3 0-67,4 0-137,4-17-403</inkml:trace>
  <inkml:trace contextRef="#ctx0" brushRef="#br0" timeOffset="14294.53">23044 4761 401,'0'0'119,"0"0"-110,0 0-7,0 0 39,0 0 14,0 0-38,0-3-17,0 3-17,0 0-3,0 0-2,0 0-14,0 0-18,0 0-71,4 0-75</inkml:trace>
  <inkml:trace contextRef="#ctx0" brushRef="#br0" timeOffset="15153.85">23002 4771 551,'0'0'74,"0"0"-62,0 0 35,0 0 95,0 0-41,0 0-21,-78 0 19,78 0-5,2 0 2,12 0-20,12 0-25,8 0-23,13 0 4,1-2-9,1-1 7,-3 3-13,-3-3-4,-1 1-4,-2 0-4,-4 1-1,-6 1-3,-10 0-1,-3 0 2,-9 0-4,-5 0 2,-3 0-1,0 0-11,0 0-10,0 0-9,-8 0 16,-13 0 10,-8-1 1,-6 1 3,-5 0-1,-6 0 2,5 0 1,3 0 0,12 0-1,10 0 1,8 0-1,7 0 0,1 0 5,0 0 3,0 0 10,3 0 12,15 0-7,17 0-4,13 0-9,5 0-5,0 0-5,-7 1 3,-12-1 2,-12 1-5,-9-1 0,-9 0 0,-4 0 1,0 0-1,0 0 0,0 2-15,-4-2 2,-12 0 2,-12 5-3,-8-3 13,-9 4 1,-4 0 0,9-4 0,14-1 1,11-1 0,11 0-1,4 0 8,0 0 17,0 2 4,0-2-4,0 0-4,0 0-11,1 0-5,2 0-3,-1 0-2,-2 0-1,0 0 1,0 0-2,0 0 1,0 0-2,0 0-7,0 0-5,0 0-16,7 0-53,8-10-53,10-11-210,5-1-579</inkml:trace>
  <inkml:trace contextRef="#ctx0" brushRef="#br0" timeOffset="16639.26">14279 870 1215,'0'0'167,"0"0"-162,0 0-1,0 0 29,0 0 13,0 0 8,-97 102 38,54-52-53,0-3-23,-2-1 9,5-3-6,2-5-7,5-4-7,5-5-4,7-7-1,5-5-1,3-2-1,2-8-8,-1 0-27,3-7-31,0 0-17,-2 0-3,0-12-62,5-7-42,4-5-107,2-1-93</inkml:trace>
  <inkml:trace contextRef="#ctx0" brushRef="#br0" timeOffset="16908.93">13806 906 566,'0'0'533,"0"0"-457,0 0 22,0 0 43,0 0-44,0 0-39,91 17-25,-51 29 40,-4 3-20,-1 1-22,-4-3-18,-7-5-6,-3-5 8,-2-5-13,-4-3-2,-5-7 0,-3-3-6,2-7-27,-2-3-48,0-3-54,7-2-64,7-4-110,5 0-249</inkml:trace>
  <inkml:trace contextRef="#ctx0" brushRef="#br0" timeOffset="17315.27">14375 1444 1045,'0'0'177,"0"0"-172,0 0 100,0 0 12,0 0-60,0 0-14,-13-73-3,-1 61-15,-8 3-16,0 3-9,-6 6-1,-2 0 1,-1 6-2,1 20 2,5 15-1,4 5 1,10 5 5,7-5 0,4-5 0,0-12-1,2-3-2,10-9 1,4-8-3,3-3 0,11-6 3,7 0-3,2 0-6,3-8-8,-2-1-12,-6-4-38,-4-1-41,-10-3-90,-4 0-104,-5 0-384</inkml:trace>
  <inkml:trace contextRef="#ctx0" brushRef="#br0" timeOffset="17676.06">14721 1049 954,'0'0'145,"0"0"-71,0 0 115,0 0-51,0 0-48,0 0-36,37-1-14,-14 1-17,-1 0-9,2 0-11,-2 0 3,6 0-6,-2 0-3,4 0-32,-4 0-28,-2-2-61,-3 1-65,-10 1-29,-5 0-141,-6 0-244</inkml:trace>
  <inkml:trace contextRef="#ctx0" brushRef="#br0" timeOffset="17968.35">14704 1211 932,'0'0'81,"0"0"-18,0 0 127,0 0-22,0 0-55,0 0-37,18 3-12,3-1-22,4 1-13,1-1-5,3-2-19,3 0-5,1 0 0,3 0-25,1 0-94,0 0-217,-6 0-318</inkml:trace>
  <inkml:trace contextRef="#ctx0" brushRef="#br0" timeOffset="24280.28">16303 562 878,'0'0'115,"0"0"-110,0 0 81,0 0 12,0 0-16,0 0-12,0 0-28,3-14-12,-3 14-16,0 0-10,0 0 4,0 0-4,0 5 6,0 2 9,0 3-1,0 1 2,0 6-6,0 6-3,0 2 1,0 5-3,0-4-1,-3-1-5,-1 0 1,1-6-3,-2 1-1,2-3 2,-3-3-1,0-1 0,-1-3 1,1-3-1,2-4-1,2-2-1,1 1 1,1-2-23,0 0-21,0 0-19,0 0-47,0 0-55,0-3-64,0-1-147</inkml:trace>
  <inkml:trace contextRef="#ctx0" brushRef="#br0" timeOffset="25224.45">15601 1026 269,'0'0'102,"0"0"-41,0 0 53,0 0-14,0 0 1,0 0-19,-10-1-9,10 1-17,0 0-2,0 0-8,0 0-7,0 0-4,0 0 6,2 0 15,18 0 1,8 0-5,12-2-7,11 1 5,15-1 9,14-1-5,17 1-27,14-1-8,9-1 6,8 2-4,-7-3 10,-13 2-15,-17 0-7,-21-2 0,-18 4-6,-11 0 0,-15-1 0,-9 2-3,-11 0 0,-6 0 0,0 0-6,0 0-10,0 0-24,0-1-15,0 1-2,0 0-5,-10 0 1,-4 0-64,-3-1-26,-2 1-71,7-3-139</inkml:trace>
  <inkml:trace contextRef="#ctx0" brushRef="#br0" timeOffset="28203.17">15560 1296 391,'0'0'208,"0"0"-205,0 0-3,0 0 55,0 0-3,0 0 28,-1-30-10,1 27-10,0 0-21,8 0-13,3 1 11,1-1 1,-1 1-18,4 2-3,-3 0 0,-1 10 7,0 10-5,-3 5 5,-7 2-5,-1 0-2,0-1 0,-15-2-8,-10 1-4,-7-1 0,-7-1-2,-5-2-3,-1-5 0,0-3-12,5-5-3,9-4-10,8-2-4,8-2 7,7 0 8,3-8 13,5-6 1,0-3 10,0 0 13,16-4-8,4 1 12,2 8-3,2 7-2,-3 5 11,-2 0 4,1 10-12,-4 12-5,0 0-9,-5 4 4,-1-5-7,-4-3-1,-1-4-3,1-1-2,0-1 1,5-3-3,-1-4 0,4-2-28,2-3-92,6 0-60,1-10-228</inkml:trace>
  <inkml:trace contextRef="#ctx0" brushRef="#br0" timeOffset="28453.39">15970 1293 916,'0'0'202,"0"0"-194,0 0 32,0 0 27,0 0-10,0 0 20,-44 60-24,27-24-15,3 1-30,0 0 2,-1-3-8,3-5-2,0-7 0,5-6-29,2-7-65,4-3-63,1-6-63,3 0-108,18-9-163</inkml:trace>
  <inkml:trace contextRef="#ctx0" brushRef="#br0" timeOffset="28661.18">16048 1353 707,'0'0'235,"0"0"-210,0 0 122,0 0 8,0 0-46,0 0-66,0 14-1,-10 17 10,-3 5-14,-1-3-20,-2-2-13,1-3-5,1-7 0,4-6-31,2-4-53,5-3-102,0-5-46,2-3-176</inkml:trace>
  <inkml:trace contextRef="#ctx0" brushRef="#br0" timeOffset="29162.28">15898 1296 898,'0'0'31,"0"0"-17,0 0 0,0 0 16,0 0 16,105-44-26,-65 41-3,4 0-7,2 0-7,-6-1 7,-1-2 2,-2-1 5,-2-1-9,1-2 5,-5 1-5,-8-1 15,-7 1 10,-6 0-3,-2-2-3,-7 2-3,-1 1-5,0-1-13,0 4-6,-1-1-7,-16 4-5,-5 2 0,-8 0 5,-1 16 6,1 15 2,4 14-1,7 11 10,4 7 4,0 2-1,2-2-2,-5-5 2,3-7 12,-3-7-17,5-10 18,0-1-15,5-4-1,2-5-6,0-6-4,0-3-1,2-4-3,1-5-14,-2-1-30,0-4-7,1-1-11,-1 0-42,4-9-44,1-8-123,0 0-74</inkml:trace>
  <inkml:trace contextRef="#ctx0" brushRef="#br0" timeOffset="29365.32">16109 1555 760,'0'0'294,"0"0"-270,0 0 21,0 0 35,82-38-16,-59 36-35,6-1-29,4 0-6,8-2-91,4-2-81,4-3-162,3-4-323</inkml:trace>
  <inkml:trace contextRef="#ctx0" brushRef="#br0" timeOffset="29806.11">16772 1366 730,'0'0'47,"0"0"-40,0 0 91,0 0-32,0 0-1,0 0 5,-77-56-6,57 56-18,-1 0-5,0 13-4,6 20 6,-1 11 1,5 4-17,2 4-13,0-9-3,5-7-8,4-11-1,0-6-1,0-5 2,16-5-3,8-3-4,7-2-10,2-2-21,0-2-45,-3-2-68,-2-12-148,-1-7-491</inkml:trace>
  <inkml:trace contextRef="#ctx0" brushRef="#br0" timeOffset="30320.43">17348 843 1038,'0'0'60,"0"0"-20,0 0 92,0 0-43,0 0-52,0 0-13,78 6-13,-60-3-11,0-2-56,-2-1-130,1 0-159,-8 0-460</inkml:trace>
  <inkml:trace contextRef="#ctx0" brushRef="#br0" timeOffset="30469.07">17358 960 1078,'0'0'216,"0"0"-215,0 0 16,83 0 65,-53 0-60,6-5-22,6-3-83,4-1-159,5-3-277</inkml:trace>
  <inkml:trace contextRef="#ctx0" brushRef="#br0" timeOffset="30725.45">18403 520 546,'0'0'864,"0"0"-844,0 0-16,0 0 21,0 0 21,0 0 26,-46 106-11,34-65-34,-3-1-8,2-5-19,-3-3 0,2-1-5,-2-6-68,1-4-60,0-3-114,1-6-137,0-4-322</inkml:trace>
  <inkml:trace contextRef="#ctx0" brushRef="#br0" timeOffset="30908.07">18039 880 1128,'0'0'110,"0"0"-32,0 0 72,0 0-51,139-17-41,-67 17-10,0 0-25,1-3-20,-2-4-3,-8 0-73,-7-3-80,-12 2-253</inkml:trace>
  <inkml:trace contextRef="#ctx0" brushRef="#br0" timeOffset="31479.88">18041 1160 1051,'0'0'331,"0"0"-307,0 0-24,0 0 71,0 0-20,0 0-31,-73-36-7,50 63-6,4 2 1,7 1-5,8-1-3,4-2-7,5-5-18,17 0-24,5-5 20,4-9-9,4-6-3,3-2 1,-2-5 25,-2-14 15,-1-8 4,-5 2 19,-6 2 20,-10 4-4,-4 6-8,-6 4-12,-2 8-8,0 1-11,-2 0-13,-12 12 10,-5 7 1,6 4 1,3 3 1,8-4 0,2 0 3,7-3-3,18-2 0,8-3 1,3-8 7,1-6-1,-2 0 5,-5-9-3,-7-12 2,0-6-7,-10-3-1,-6-4-3,-3 2-5,-4 3-40,0 3 10,0 12-63,0 8-67,-4 6-114,2 0-251</inkml:trace>
  <inkml:trace contextRef="#ctx0" brushRef="#br0" timeOffset="31704.11">18711 1218 972,'0'0'327,"0"0"-321,0 0 35,0 0 47,0 0-51,-85-46-18,44 58 8,7 13-6,10 4-11,12 0-1,12 0 0,5 0 2,26-5-2,17-6-9,13-5-67,13-12-220,6-1-701</inkml:trace>
  <inkml:trace contextRef="#ctx0" brushRef="#br0" timeOffset="34483.14">2058 3662 789,'0'0'186,"0"0"-126,0 0-20,0 0 23,0 0 19,0 0-4,0 0-15,0 0-11,0 9-13,2-6 2,7 2-4,10-2-4,7 3 1,5-1-4,2 1 0,0-5 1,0 0-13,-6-1 0,-5 0-9,-3 1 3,-5-1-5,-4 2 2,-3-2-9,-2 0 0,-5 0 2,0 0-1,0 0-1,0 0 0,0 1-2,0-1 2,0 0-1,0 0 1,0 0 0,0 0 2,0 0 4,0 0-6,0 0 3,0 0-2,0 0 1,0 0 0,0 0-2,0 2-1,0-2 1,0 1 0,0-1 0,0 2 1,0-2-1,0 0-3,0 0 3,0 0 1,0 0-1,0 0 0,0 0 1,0 0 1,0 0-2,0 0 1,0 0-1,0 0 1,0 0-1,0 0 0,0 0 0,0 0 0,0 0 0,0 0 1,0 0 2,0 0 1,0 0 1,0 0 0,0 0-2,0 0 1,0 0-2,0 0-1,0 0 1,0 0-2,0 0 1,0 0 0,0 0 0,0 0 1,0 0-1,0 0-1,0 0 0,0 0 0,0 0-2,0 0-1,0 0-1,0 0-10,0 0-19,22 0-50,25-8-168,39-10-684</inkml:trace>
  <inkml:trace contextRef="#ctx0" brushRef="#br0" timeOffset="35702.6">583 4573 1142,'0'0'101,"0"0"-16,0 0-44,0 0 28,0 0 9,0 0-12,0 0-28,0 0 10,32 0-9,-11 0-10,9 0-4,4 0-1,0 0-10,0 0-8,-5-1 2,-7 1-5,-7 0 0,-4 0-3,-4 0 1,-3 0-1,-2 0 0,-2 0-1,0 0-1,0 0-6,0 0-7,0 0-12,0 0-43,6-2-86,14-1-193,12-8-419</inkml:trace>
  <inkml:trace contextRef="#ctx0" brushRef="#br0" timeOffset="37268.77">879 5674 385,'0'0'197,"0"0"-126,0 0 34,0 0 8,0 0 17,0 0-53,-3 0 66,3 0-25,0 0-22,0 0-25,0 0 0,3 0-16,6 0-6,9 0-30,12 0-11,14-6-8,7-1-50,4-1-153,0-1-214,-1-3-602</inkml:trace>
  <inkml:trace contextRef="#ctx0" brushRef="#br0" timeOffset="38387.44">2026 5570 767,'0'0'140,"0"0"26,0 0-40,0 0 41,0 0-65,0 0-29,31-3-35,-4 3-18,4 0 29,8 0-12,6 0-9,7 0-10,-1 0-3,-3 0 3,-7-2-8,-8 2 3,-12-1-2,-9 1-5,-5-2-2,-7 2-1,0 0-3,0 0-1,0 0-1,0 0-3,0 0-4,-7 0 3,-8 0 2,-13 0 2,-13 0 2,-11-1-2,-6 1 1,1 0 1,10 0 0,11 0 0,15 0 0,9-2 0,8 2 4,2 0-4,2 0 0,0 0 8,0 0 7,0 0 2,6 0 5,15 0-6,12 0 5,19 0-10,9 0 0,8 0-5,-6 3 2,-7 0-1,-14 0-1,-8 0-2,-13-3 0,-9 3-3,-8-3-1,-4 0 0,0 0-6,0 0 3,0 0-3,0 0 1,0 0-3,0 0-1,0 0 5,0 0 4,-1 0 3,1 0-2,0 0-1,0 0 1,0 0-1,0 0 1,0 0-1,0 0-1,0 0 0,0 0 1,0 2 1,0-2-1,0 0 0,0 0 0,0 0 1,0 0-1,0 0 1,0 0-1,0 0 0,0 0 2,0 0-1,0 0-1,0 0 0,0 0-1,0 0 1,0 0-1,0 0-14,-2 0-41,-3 0-21,-6-8-93,0-6-151,4-3-569</inkml:trace>
  <inkml:trace contextRef="#ctx0" brushRef="#br0" timeOffset="39394.12">1010 6665 812,'0'0'204,"0"0"-101,0 0 18,0 0-23,0 0-14,0 0-19,0 0-6,0 0-31,0 2-3,0-1-6,0 1 1,0-2-4,0 0-3,0 1-6,0-1-4,0 2-2,0-2-1,0 1 0,0-1 0,0 0-1,0 0 0,0 0 1,0 0 1,0 0 0,0 0-1,0 0 0,0 0 0,0 0 0,0 0 2,0 2-2,0-2-1,0 0-4,3 0-27,8 0-89,17 0-197,24-14-350</inkml:trace>
  <inkml:trace contextRef="#ctx0" brushRef="#br0" timeOffset="40066.89">2570 6702 970,'0'0'0,"0"0"0,0 0 8,0 0 23,0 0 87,0 0 26,-20-20-26,20 20-38,0 0-22,0 0-7,0 0 1,0 0-6,0 0-14,0 0-4,0 0-12,0 0-5,0 0-5,0 0-4,0 0 0,0 0-1,0 0-1,0 0 1,0 0 0,0 0-2,0 0 2,0 0 0,0 0-1,0 0 1,0 0 1,0 0-1,0 0 0,0 0-1,0 0 3,-2 0-3,-1 0 1,-3 0-1,-3 0 0,-7 0 0,-7 0 2,-1 0 0,-4 0-2,1 0 0,2 0 1,1 0-1,4 0 1,1 0-1,4 0 1,5 0 4,7 0 1,3 0 0,0 0 14,0 0 11,0 0-3,1 0-8,17 0-5,10 0 0,11 0-6,9 0-6,2-5 0,6-2-3,11-6-35,9-3-49,15-1-51,12-3-233,10 1-488</inkml:trace>
  <inkml:trace contextRef="#ctx0" brushRef="#br0" timeOffset="43827.12">19695 2576 1135,'0'0'55,"0"0"-31,0 0 10,0 0 44,0 0 18,0 0-60,0 0-27,13 0-9,-13 0-56,0 0-40,0 0-19,-1 0-110,-6-3-278</inkml:trace>
  <inkml:trace contextRef="#ctx0" brushRef="#br0" timeOffset="46360.73">19614 1748 460,'0'0'0,"-52"-75"-94,16 46 16,-5 9-110</inkml:trace>
  <inkml:trace contextRef="#ctx0" brushRef="#br0" timeOffset="47744.84">17857 4488 1090,'0'0'56,"0"0"-50,0 0 24,0 0 81,0 0-29,0 0-43,2 0-20,-2 0-8,0 0-11,0 0 0,0 1-20,0-1-19,0 3-24,0-3-1,0 0 4,0 0-15,0 0-8,0 0-18,0 0-50,0-5-69,0-9-335</inkml:trace>
  <inkml:trace contextRef="#ctx0" brushRef="#br0" timeOffset="48543.66">18326 4427 123,'0'0'979,"0"0"-972,0 0-5,0 0 7,0 0 22,0 0 4,0-7-15,0 7-15,0 0-5,0 0-5,0 0 4,0 0-4,-2 0 5,2 1 0,0 2 2,0 0 0,0-2-1,0 2 0,0-2 0,0 1 1,0-2-1,0 0 2,0 0-1,0 0 3,0 0 3,0 0-2,0 0 5,0 0-1,0 0 0,0 2-6,0-2-2,0 0 0,0 0-1,0 1 2,0 3 0,0-3 0,0 0 0,0 1-2,0-1 0,0 1 0,0-2 0,0 0-1,0 0-2,0 0-45,0 0-78,0-12-143,0-10-342</inkml:trace>
  <inkml:trace contextRef="#ctx0" brushRef="#br0" timeOffset="57900.58">22572 1073 505,'0'0'125,"0"0"-123,0 0 11,0 0 78,0 0-11,0 0-3,0 0-39,-3-7 6,3 7-7,0 0 7,0-1 4,0 1-1,0 0-7,0 0-4,0 0 3,0 0-15,0 0-9,0 3-7,0 10 12,0 4 22,0 4-4,0 0-2,-1 6-12,-4 0-7,1 8-1,1-1-1,-1-1 1,2-2-14,-1-2 6,2-5-8,1-2 2,0-3 2,-2-4 1,2 0-1,-1-6 0,1-4-3,0 0 5,0-2-4,0-3-2,0 0 2,0 0 0,0 0-1,-2 0 0,1 0 0,-1 0 4,2 0-5,0 0 7,0 0-6,0 0 6,0 0-2,-1 0 0,-1 0-5,0 0 5,-2 0-5,-5 2 0,-6 0 0,-10 1 2,-11 1 0,-5 1-1,-4 4 8,3-3-9,5-1 3,7 0 5,7-2-8,7-2 2,7 2-2,4-1 0,5-2 1,0 0 0,0 0 0,0 0 3,0 0-1,0 0-3,0 0-1,0 3-1,0-3 2,0 0-4,0 0 0,0 0-19,0 0-21,0 2-28,6 1-21,8 3-48,7 2-43,3-1-129,-6-3-259</inkml:trace>
  <inkml:trace contextRef="#ctx0" brushRef="#br0" timeOffset="59199.95">23481 1006 869,'0'0'135,"0"0"-129,0 0 22,0 0 81,0 0 3,0 0-37,0 0-31,0 0-15,0 0-11,0 0 2,0 0 2,0 0-5,0 0-6,0 0-4,0 0 2,0 0 3,0 0 3,0 0-2,0 0-5,0 0 0,0 0-4,0 0-3,0 0-1,0 0 1,0 0-1,0 0 3,0 0-1,0 0 1,0 0 4,0 0-1,0 0 4,0 0-5,0 0 8,0 0-7,0 0 3,0 0-3,0 0-2,0 0 4,0 0-5,0 0-2,0 0 3,0 0-1,0 0-2,0 0 0,0 0-1,0 0 0,0 0 1,0 0 1,0 0-2,0 0 1,0 0-1,0 0 1,0 0 0,0 0 1,0 0-1,0 0-1,0 0 0,0 0 0,0 0-15,0 0-44,0 0-89,3 0-129,10-5-193</inkml:trace>
  <inkml:trace contextRef="#ctx0" brushRef="#br0" timeOffset="59606.6">23551 945 556,'0'0'258,"0"0"-220,0 0-34,0 0 47,0 0 48,0 0-40,3-2-26,-3 2 0,0 0 5,0 0 1,0 0-4,0 0-9,0 0-2,0 0-5,0 0-5,0 0 0,0 0-3,0 0-8,0 0-1,0 0 2,0 0-3,0 0 0,0 0-1,0 0 0,0 0-3,0 0-52,0 0-114,0 0-218,-12 2-285</inkml:trace>
  <inkml:trace contextRef="#ctx0" brushRef="#br0" timeOffset="66286.62">24170 10222 269,'0'0'157,"0"0"-133,0 0-5,0 0 41,0 0-6,0 0-14,-49-10 10,38 8 26,1-1-5,1 2 14,4 0-33,1 1 7,2 0-18,1 0-16,-1 0-13,2 0 3,-2 0-3,2 0 2,0 0 1,-1 0 1,-1 0-1,2 0 14,0 0 3,0 0-2,0 0 12,0 0 5,0 0-2,0 5 0,7 0 9,6 2-12,5 3-13,2-1-3,1 1 5,1-3-8,-1 0-7,0 2-4,-2-3-2,-1 1-2,-3-3 1,-5-3-2,-4 1-1,2 1 0,-5-1-5,0 0 1,-2-2-1,1 1 2,-2-1 1,1 0 1,-1 0-3,0 0-1,0 0 0,0 0-1,0 2 5,0-2-4,0 0 0,0 0 5,0 1-1,0 1 0,0 2 2,-4 6 0,-11 5 4,0 4 7,-7 7 1,-1-1-1,1 4-2,-3-5 1,1 0-6,0-3-1,2-3-4,3-5 1,3-2-1,4-2-2,4-3-2,5-4-2,1-2 0,2 0 0,0 0-1,0 0-3,0 0 1,0 0-36,24-7-23,12-7-6,11-4-98,2 1-155,-2 0-93,-6 1-265</inkml:trace>
  <inkml:trace contextRef="#ctx0" brushRef="#br0" timeOffset="66855.77">24602 10291 155,'0'0'29,"0"0"-18,0 0 58,0 0 12,0 0-11,0 0 15,27-59 18,-21 51-4,-3 5 12,0-2 9,-3 2-3,0 2-24,0-1 5,0 2 1,0 0-24,0 0 2,0 0-16,2 0-14,-1 0-13,1 11-9,-2 14 2,0 7 22,0 1-20,0-1-9,-2-1-8,-5-2-3,-3-2-3,2-7-5,2-4 1,1-8-1,3-2-1,1-5-2,1-1-3,0 2-10,0-2-8,0 0-5,0 0-15,3-16-46,14-7-91,-2-2-129,1 2-149</inkml:trace>
  <inkml:trace contextRef="#ctx0" brushRef="#br0" timeOffset="67111.08">24604 10157 447,'0'0'498,"0"0"-451,0 0 57,0 0 66,0 0-58,0 0-58,18-30-10,-8 26-14,2 1-8,3 1-4,-1 2-12,2 0-6,1 0 0,6 0-7,3 0-65,-1 2-174,-8 4-224</inkml:trace>
  <inkml:trace contextRef="#ctx0" brushRef="#br0" timeOffset="67569.89">24483 10563 809,'0'0'99,"0"0"-21,0 0 70,0 0-27,0 0-21,0 0-22,22-10 2,-8 8-4,3-3-2,5 1-16,8 1-16,4 3-7,0-3-9,-4 2-8,-7 1-4,-7 0-10,-6 0-3,-3 0-1,-2 0-4,0-3-37,4 0-31,0 2-108,-2-3-147,-3 4-351</inkml:trace>
  <inkml:trace contextRef="#ctx0" brushRef="#br0" timeOffset="69042.11">19567 3280 789,'0'0'0,"0"0"-368,0 0 279,0 0-57</inkml:trace>
  <inkml:trace contextRef="#ctx0" brushRef="#br0" timeOffset="69580.04">20425 1736 276,'0'0'379,"0"0"-348,0 0-29,0 0 39,0 0 15,0 0-30,0 0-18,0 0-8,-3 0-9,-5 3-69,-3 4-91</inkml:trace>
  <inkml:trace contextRef="#ctx0" brushRef="#br0" timeOffset="69842.33">20144 2617 1294,'0'0'109,"0"0"-104,0 0 6,0 0 30,0 0 17,0 0-36,3-24-22,-3 24-30,0-1-50,0-4-111,-8-6-62,-2-10-253</inkml:trace>
  <inkml:trace contextRef="#ctx0" brushRef="#br0" timeOffset="70082.28">20213 1717 1173,'0'0'90,"0"0"-90,0 0 0,0 0 22,0 0 34,0 0-19,0-12-37,0 12-4,-2 0-111,-7 2-49,-3 10-128,-4 8-55</inkml:trace>
  <inkml:trace contextRef="#ctx0" brushRef="#br0" timeOffset="70331.61">19847 2513 1157,'0'0'43,"0"0"-36,0 0 20,0 0 86,0 0-73,0 0 29,0 0-51,0 0-18,0 0-29,0 0-60,0-15-87,0-11-167,0-12-494</inkml:trace>
  <inkml:trace contextRef="#ctx0" brushRef="#br0" timeOffset="70526.09">20007 1683 1361,'0'0'0,"0"0"-7,0 0-13,0 0 18,0 0-8,0 0-102,-17-1-70,5 11-189</inkml:trace>
  <inkml:trace contextRef="#ctx0" brushRef="#br0" timeOffset="73606.3">22651 10241 342,'0'0'289,"0"0"-251,0 0 41,0 0 72,0 0-67,0 0-27,-3 0-17,3 0-1,-1 0-5,-3 0-16,-1 0-8,1 0-2,-1 0 3,0 0 9,2 0 5,0 0 17,2 0 11,1 0-6,0 3 1,0 1 5,0-1 1,0 2-7,7 4-4,12 1-1,9 5-5,10-1-13,-2-2-7,-2 0-2,-7 0-3,-7 0-5,-6-6-2,-3 2-2,-4-5-2,-3 0-1,-1-3 0,-3 2 4,1-2-4,-1 2 1,0-2 1,0 0-1,0 0 0,0 0 1,0 0-1,0 0 0,0 0 2,0 0 0,0 0-3,0 0 5,-4 0-4,-7 0 4,-1 1-4,-8 3 2,1 4 2,-4 0 1,-1-2 3,0 2-2,6-1-3,-1 0 3,3 0-3,2 1 1,1 2 0,1-3-1,1 3-2,2-3 0,0-1 1,5 0-2,-1-3-1,4 0 0,-1-2 0,2-1-1,0 0 1,0 0-4,0 0-18,0 0-21,0 0-11,0 0-69,3-3-81,5-4-94,-2-3-59,-1-2-100</inkml:trace>
  <inkml:trace contextRef="#ctx0" brushRef="#br0" timeOffset="74095.03">22626 10206 397,'0'0'256,"0"0"-209,0 0 79,0 0 39,0 0-54,0 0-24,-5-7 10,5 7-13,0 0-23,0 0 1,2 2-4,9 12-6,8 3 6,4 4-12,2-3-9,0 1-13,-3-5-5,-5-4-9,-1 0-3,-5-4-2,-1 0-3,-3-3 0,-3-2 0,-4-1 1,0 0-3,0 0 2,0 0 2,0 0-3,0 0 6,0 2-7,0 2 4,0 3 3,-13 3-1,-4-1 3,-4 2 1,-2 0-1,-2-2-3,0 2 1,1-2-4,-1 1-3,-2-1 0,1 1 0,4-3-1,7-2 0,9 1-14,6-3-45,2-2-37,30-1-196,16 0-780</inkml:trace>
  <inkml:trace contextRef="#ctx0" brushRef="#br0" timeOffset="77062.48">24453 10535 1374,'0'0'26,"0"0"-9,0 0 71,0 0 24,0 0-54,0 0-41,0 0-10,16 0-7,-16 0-3,0 0-22,0 0-31,0-3-54,0-7-61,2-7-93,6-5-412</inkml:trace>
  <inkml:trace contextRef="#ctx0" brushRef="#br0" timeOffset="82269.87">22953 12175 82,'0'0'30,"0"0"-20,6 79-7,-3-53 7,-2-1-10,1 3-5,-1-2-1,2 1 6,-2 1 0,4-1-10,-2-3 10,3 2 34,-3-2-23,0-1-10,0 3-1,-2-2-46,-1 3-68</inkml:trace>
  <inkml:trace contextRef="#ctx0" brushRef="#br0" timeOffset="82328.74">23018 12816 107,'0'0'17,"0"0"-17,18 100-102</inkml:trace>
  <inkml:trace contextRef="#ctx0" brushRef="#br0" timeOffset="83465.21">22756 13936 104,'0'0'101,"0"0"-39,0 0-42,0 0 13,0 0 4,-37-78-3,37 67 11,0 1 11,0 2-6,0 1 2,0 0-4,0 0 7,0 1 8,0 2-9,-4-3-3,3 1-28,-2 0-5,1-1 5,1 0 5,1 1 8,0-1 12,-3 3-3,2-1-10,1 2 18,0-2 26,0 0 5,0 4-5,0-2 0,0 3-15,0-2-27,0 2-11,0 0-9,0 0-10,1 5-5,13 12 2,8 6 7,-4 1 5,7 2-2,-4-3 0,-3-2-2,-2-4-1,-4-3-4,0-8-1,-6 0-4,-1-3 6,-4-3-3,1 0-2,-2 0 5,0 0 6,0 0-5,1 0 0,5 0 8,0-12-11,4-2 1,3-5-1,3-8 9,8-2-4,1-7 2,4 4 9,-3-1-4,-3 6 1,-6 5-2,-6 7-8,-6 3-5,-2 5-3,-2 4-1,-1-1-4,0 2-7,0 2-40,0 0-28,0 0-38,0 0-117,0 0-162,0 0-622</inkml:trace>
  <inkml:trace contextRef="#ctx0" brushRef="#br0" timeOffset="84065.85">23351 12278 773,'0'0'154,"0"0"-38,0 0 38,0 0-4,0 0-65,0 0-29,0 0-24,0 0-23,0 0-9,0 0-31,0 0-60,0 0-135,0 0-178</inkml:trace>
  <inkml:trace contextRef="#ctx0" brushRef="#br0" timeOffset="84493.05">24064 12383 697,'0'0'250,"0"0"-234,0 0-10,0 0 15,0 0-2,0 0-19,0 0-64,0 0-59,0 0-41,8 0-193</inkml:trace>
  <inkml:trace contextRef="#ctx0" brushRef="#br0" timeOffset="84929.82">24531 12521 219,'0'0'687,"0"0"-642,0 0-40,0 0 22,0 0 43,0 0-51,0 0-13,-2 0-6,2 0-4,-3 0-16,3 0-17,-1 0 3,1 0 10,-1 0-42,1 0-52,0 0-23,0 0-118</inkml:trace>
  <inkml:trace contextRef="#ctx0" brushRef="#br0" timeOffset="87351.83">20426 12160 32,'0'0'74,"90"41"-61,-43-19-13,4 2 3,-2-4 0,-1 4 15,0-2-6,1 1-5,1 0-7,-2 1-13,1-1-16,-2 1 18,-1 1 7,-2-2-40,3 0-17</inkml:trace>
  <inkml:trace contextRef="#ctx0" brushRef="#br0" timeOffset="90628.71">22322 10452 219,'0'0'207,"0"0"-187,0 0 25,0 0 60,0 0-31,0 0-18,0 0 20,0 0 5,-32-46-24,32 45 16,0-1-14,0 2-2,0 0 13,0 0 9,0 0-4,0 0-23,0 2-9,0 8-4,0 7 0,0 3-5,0 8-14,0 2 0,0 2-3,0 1 5,0-4-11,0 2 8,2-2-4,1-4-4,-1-1-1,2-5 0,-1 0-5,-1-6-4,-2-2 0,0-3 0,1-3 0,-1-3 0,0 1-1,0-3 1,0 0 2,2 0-2,-2 0 0,0 0 3,0 0-3,0 0 3,1 0-2,1 0 4,2 0-6,2 0 7,9 0 1,9-7-7,10 1 4,3 2-4,5 2 1,-2-1 7,-1 1 6,4 2-7,2 0-1,6 0-3,2 0 0,-6-1 0,-11 0-2,-11 1-1,-10-3 2,-6 3 3,-5 0 1,-1 0-3,-1 0-3,-2 0-1,0 0 0,0 0 0,0 0 0,0 0-3,0 0 1,0 0-8,0 0-7,0 0-6,0 0-16,0 0-28,-8 0-39,-5 0-44,-10 0-84,-3-2-136,-7-6-456</inkml:trace>
  <inkml:trace contextRef="#ctx0" brushRef="#br0" timeOffset="91560.51">22210 10380 468,'0'0'403,"0"0"-372,0 0-24,0 0 99,0 0-16,0 0-32,-23-19 9,23 19 9,0 0-3,0 6 3,0 10-8,0 7-13,0 10-10,6 4-1,5 9-2,0-3-7,3 3-17,-2-6 3,0-6-8,-6-8-7,-1-2 1,-2-8-5,-3-3-1,3-2-1,-3-6 0,0-3 2,0 1-2,0-2 3,1-1-1,-1 0-2,0 0 1,0 0 0,2 0 0,-2 0 4,1 0-5,1 0 3,1 0-1,4 0-1,3 0 4,10-7 0,8-3-2,9-1 1,10-1 0,5-4 0,5 4 5,-1-2 3,-5 3 4,-6 2 2,-5 1-4,-12 4-1,-7 1-3,-10 1-8,-7 2-2,-2 0-1,-2 0-2,0 0 1,0 0 0,0 0-2,0 0 3,0 0 1,0 0 1,0 0-1,0 0-1,0 0 1,0 0 0,0 0-3,0 0 3,0 0-1,0 0 0,0 0-3,0 0 2,0 0-2,0 0 3,0 0 1,0 0-1,0 0-3,0 0 3,0 0 0,0 0 1,0 0 0,0 0 0,0 0 0,0 0 0,0 0 0,0 0-3,0 0 3,0 0 0,0 0-11,0 0-14,0 0-16,0 0-22,-2 0-101,-5-7-182,-4-2-580</inkml:trace>
  <inkml:trace contextRef="#ctx0" brushRef="#br0" timeOffset="148662.89">21343 10149 514,'0'0'202,"0"0"-25,0 0-26,0 0-21,0 0-43,0 0 39,0 0-50,0 0-22,0-3-19,0 3-1,0 0 4,0-2-4,0 2-8,0 0-8,0 0-3,0 0-3,0-1-6,0 1 1,0 0-5,0 0 0,0 0-2,0 0 1,0 0-1,0 0 0,0 0 0,0 0 2,0 0-4,0 0 0,0 0 1,0 0 0,0 0 1,0 0 0,0 0-1,0 0 1,0 0-1,0 0 0,0 0-2,0 0 0,0 0-1,0 0-1,0 0 2,0 0 1,0 0 2,0 0-1,0 0 1,0 0-3,0 0-5,0 0-8,0 0 0,1 0-7,4 0-16,4 0-50,7 0-66,3 0-102,-5 0-187</inkml:trace>
  <inkml:trace contextRef="#ctx0" brushRef="#br0" timeOffset="152912.37">7449 9719 50,'0'0'59,"0"0"2,0 0 19,-83 0 7,62 0-28,3 0 10,2 0 8,2 0-10,6 0-6,1 0 14,6 0 1,1 0 13,0 0 6,0 0 9,3 0-2,22 0-7,14-8-34,12-2-27,7-1 26,0 0-19,0 0 3,-4 0-21,-9 3-2,-8 0-10,-7 3-3,-14 1-2,-7 1-1,-7 1-5,-2 1 6,0 1-6,0 0 0,-5 0-2,-17 0 1,-14 0 1,-12 6 1,-7 2-1,0 1-5,1-1 4,5 3 1,0-3-1,4 1 1,0-5-1,9 0 2,8-3 0,10 1 0,9-2-1,6 0 2,3 0 3,0 0 2,0 0 5,0 0-1,0 1 1,2-1-3,16 0 3,14 0 0,12 0-8,5 0 1,-4-4 0,-11 1 1,-8 2 3,-9-1-8,-8 2 1,-6 0 0,-3 0-1,0 0 0,0 0 4,0 0-5,0 0-2,0 0 2,0 0 0,0 0 1,0 0-1,-3 0-1,-3 0 1,0 0 0,-4 0 0,4 0 0,1 0 1,1 0-1,1 0 0,0 0 0,1 0 1,2 0-1,0 0 2,0 0-5,0 0 3,0 0-1,0 0 2,0 0-2,0 0 0,0 0 1,0 0 0,0 0-2,0 0 2,0 0 0,0 0 0,0 0 0,0 0 0,0 0 0,0 0 0,0 0 0,0 0 0,0 0 0,0 0 0,0 0 3,0 0-7,0 0 4,0 0-2,0 0 1,0 0-3,0 0-1,0 0-4,0 0-7,0 0-17,0 0 6,0 0-17,-4 0-36,1 3-4,-1 1 3,0 1 12,0-3 3,2 1-7,2-1 0,0-1-25,0-1-39,0 0-47,0 0-126</inkml:trace>
  <inkml:trace contextRef="#ctx0" brushRef="#br0" timeOffset="154182.93">7321 9607 94,'0'0'24,"0"0"37,0 0-45,0 0-16,0 0-8,0 0-5,12-17-43,-6 17-62</inkml:trace>
  <inkml:trace contextRef="#ctx0" brushRef="#br0" timeOffset="155583.74">9059 9687 585,'0'0'77,"0"0"-77,0 0-161,0 0 16</inkml:trace>
  <inkml:trace contextRef="#ctx0" brushRef="#br0" timeOffset="158816.91">9660 9917 51,'0'0'29,"0"0"0,0 0 16,0 0-4,0 0-20,0 0-6,0 0-15,0 0-2,0 0-66</inkml:trace>
  <inkml:trace contextRef="#ctx0" brushRef="#br0" timeOffset="159453.77">10828 9515 266,'0'0'65,"0"0"-57,0 0 2,0 0 44,0 0-1,0 0-17,0 0-25,0 0 0,0 0-1,0 0-6,0 0-4,0 0-22,0 0-153</inkml:trace>
  <inkml:trace contextRef="#ctx0" brushRef="#br0" timeOffset="161454.16">11748 9836 261,'0'0'254,"0"0"-175,0 0-36,0 0 50,0 0 10,0 0-14,0-17 2,10 13-6,17-7-19,14-2-10,12 2-9,2 0 5,-8 2-7,-13 2-14,-13 6-6,-12 1-14,-8 0-6,-1 0 3,-4 0-8,-23 5-17,-12 7 9,-11 5-8,0-2-16,3-1 11,8-4 3,10-3 14,13-4 4,9-3 2,7 0 12,0 0 51,0 0-7,0 0-11,7-10-10,8 0-19,3 1-10,3 0-6,2 1-2,2 4 0,1-1-20,-3 4-54,4-1-51,-5 2-112,-3 0-122,-6 0-163</inkml:trace>
  <inkml:trace contextRef="#ctx0" brushRef="#br0" timeOffset="165151.27">14776 9817 551,'0'0'69,"0"0"-43,0 0 84,0 0 44,0 0-89,0 0 57,0 0-68,0 1-25,0 0-16,0-1-1,0 0-9,0 2-1,0-2 0,0 0-2,0 0 0,0 0-3,0 0 3,0 0 0,0 0 2,0 0 0,0 0-1,0 0 0,0 0 0,0 0-1,0 0 0,0 0 1,0 0-1,0 0 3,0 0-2,0 0 0,0 0-1,0 0 0,0 0 2,0 0-2,0 0 0,0 0 0,0 0 0,0 0-2,0 0 2,0 0 2,0 0-2,0 0 3,0 0-1,0 0 4,6 0 0,4 0-1,4 1-1,5-1-1,5 0 0,6 0 0,0 0 0,4 0-1,-4 0-2,-4 0 4,-3 0-2,-2 0 5,-3 0 3,-3 0 0,-5 0-4,-4 0 5,-3 0-3,-3 0-8,0 0-3,0 0 0,-6 0 0,-12 6 2,-10 2 0,-8 0-9,-8 0 3,-6-2 6,-2-3-1,3 0-1,11 2 3,12-2 0,12-1 0,8-1 0,6-1 6,0 0 14,9 0 23,15-3-23,9-5-14,10-1 3,8 1-3,2-1-5,1 3 1,-2-2 1,-3 3-3,-8 1 0,-10 2 0,-7-1 0,-10 3 0,-10 0-1,-4 0-4,0 0-11,0 0-10,0 0 0,0 0 6,0 0 6,-9 0 4,3 0 5,0 0 1,1 0 0,1 0 2,0 0 2,1 0 0,-2 0 1,2 0-1,-2 0-2,1 0 1,0 0 0,0 0 0,2 0 0,-1 0-1,3 0 2,-2 0 0,2 0 0,0 0 0,0 0 0,0 0 0,0 0 0,0 0 1,0 0-1,0 0 0,0 0 0,-2 0 0,1 0 0,0 0 0,-2 0 0,-2 0 0,1 0-3,-1 0-67,-3 3-20,-3-1-79,-8 1-224</inkml:trace>
  <inkml:trace contextRef="#ctx0" brushRef="#br0" timeOffset="168648.03">6368 11157 357,'0'0'63,"0"0"-16,0 0 37,0 0 6,0 0 2,0 0 2,0 0 5,0 0 7,-31-60-5,29 53 10,1 1 7,1 2-30,-2 2-4,2 0-14,-1 2-12,1 0-16,-2 0-11,-2 0-6,2 0-6,0 14-1,-2 13 9,-2 9 11,3 8 7,0 5-3,3-1-5,0-1-7,0-5-8,0-3-13,0-5-9,0-3 0,0-1 0,0-7 0,0-3 0,0-5 0,0-5 0,0-6 0,0-4 0,-1 0-3,-1-7-35,2-11-35,0-6-27,5 1-14,13 0-104,8 2-119,6-1-348</inkml:trace>
  <inkml:trace contextRef="#ctx0" brushRef="#br0" timeOffset="169134.25">7257 11068 589,'0'0'303,"0"0"-175,0 0 42,0 0 22,0 0-43,0 0-12,-3 72-36,0-30-16,0 8-8,0 1-7,-5-2-31,-1-1-32,-2-6-7,-3-4 0,2-5 0,3-6 0,2-7 0,1-5 0,4-6 0,1-5 0,1-4 0,0 0-17,0 0-68,0-17-49,0-11-138,0-9-386</inkml:trace>
  <inkml:trace contextRef="#ctx0" brushRef="#br0" timeOffset="169880.79">6289 10084 580,'0'0'149,"0"0"-21,0 0 42,0 0-16,0 0 24,0 0-53,6-34-20,-3 34-24,-3 0-31,3 10-21,0 22-7,1 16 24,2 8 7,-2 2-8,-1-5-9,-1-5-15,-2-6-9,0-4-4,0-9-6,0-6-2,2-7 1,-2-9-3,4-3-3,-4-3-17,0-1-19,2-1-17,2-21-18,9-15-72,4-7-133,16 0-166</inkml:trace>
  <inkml:trace contextRef="#ctx0" brushRef="#br0" timeOffset="170329.31">7139 10074 630,'0'0'205,"0"0"-168,0 0 45,0 0 46,0 0-10,0 0 20,9-60-37,-6 57 2,-2 1 6,-1 2-29,2 0-30,4 12-17,3 24-8,0 16 23,0 8 17,-6 2-27,-3-5-11,0-5-8,0-6-8,-8-5-11,1-13 0,1-13 0,6-7 0,0-6-12,0-2-48,0-7-41,6-19-45,6-13-305</inkml:trace>
  <inkml:trace contextRef="#ctx0" brushRef="#br0" timeOffset="171701.29">588 10655 912,'0'0'90,"0"0"26,0 0 24,0 0-28,0 0-27,0 0-31,-24-31-11,24 31-6,0 0-10,0 0 3,0 0-3,0 2 0,-3 15-5,0 11 9,3 12-4,0 13 4,0 9 7,0 1-11,6 1 1,-3-3-7,-1-7-1,-2-7-5,0-6 1,0-12-1,0-5-12,0-11 0,0-6-2,0-4-1,0-3 0,0 0-6,0 0-40,-2-3-35,-2-17-28,4-10-212,0-6-320</inkml:trace>
  <inkml:trace contextRef="#ctx0" brushRef="#br0" timeOffset="172322.39">1460 10562 618,'0'0'90,"0"0"74,0 0-31,0 0-7,0 0 5,0 0-11,0-9-35,0 9-17,0 0-8,0 8-11,0 18-3,-1 15 12,-5 10-13,-1 7-6,4 5-4,-2 0-2,-1-3-5,6-5-4,0-5-10,0-7 3,0-7 0,0-8-7,0-9-6,3-5-3,-3-6 0,0-4-1,0-2-1,0-2-14,0 3-52,0-3-28,0 0-77,8 0-247</inkml:trace>
  <inkml:trace contextRef="#ctx0" brushRef="#br0" timeOffset="186151.29">11663 11664 122,'0'0'920,"0"0"-827,0 0-33,0 0 45,0 0-23,0 0-43,0 0-3,19 114 12,-11-52-32,-7-4-11,-1-6-4,0-8-1,0-13-30,0-12-59,0-17-90,0-6-17,0-33-20,9-18-52,3-12 187,4-11 81,0-6 120,-3-7-13,-6 4 17,1 15 7,1 18 1,0 20-19,1 18-23,0 10-26,1 6-43,1 22-15,-2 23-4,-10 19 1,-7 11-3,-27 5 1,-8-4-1,3-9-5,12-16 0,15-12 4,12-11 0,4-10 1,22-5 5,6-5 10,5-5 2,-2-3-5,-2 0-7,-1-3-5,-4-9-3,0-4-59,4-2-83,2-4-47,-1-6-135,-5-2-200</inkml:trace>
  <inkml:trace contextRef="#ctx0" brushRef="#br0" timeOffset="186407.09">12033 11248 588,'0'0'483,"0"0"-436,0 0-40,0 0 29,85-55 31,-67 68-24,1 16-31,-4 8-4,-5 4-7,-10-2-1,0-1 0,-8-3-6,-6-12-6,2-6-2,6-10 8,6-7 6,12 0 0,22-4 10,11-10-8,7-1-2,-2 1-7,-10 3-99,-9 7-264</inkml:trace>
  <inkml:trace contextRef="#ctx0" brushRef="#br0" timeOffset="186590.19">12263 11879 1407,'0'0'24,"159"-46"-24,-80 27-8,-14-1 8,-16 9 0,-18 2-30,-15 3-173,-13-2-161</inkml:trace>
  <inkml:trace contextRef="#ctx0" brushRef="#br0" timeOffset="186747.19">12453 11682 369,'0'0'804,"0"0"-695,0 0-86,0 0 53,11 76 49,-2-26-46,0 0-49,-5-3-21,2-2-9,1-8-19,10-5-113,7-7-146,6-18-231</inkml:trace>
  <inkml:trace contextRef="#ctx0" brushRef="#br0" timeOffset="186971">13212 11526 1461,'0'0'66,"0"0"-63,0 0-3,-11 86 8,-22-34 27,-13 6-9,-5-2-13,5-6-13,7-9-13,14-9-74,8-8-68,8-9-132,4-12-308</inkml:trace>
  <inkml:trace contextRef="#ctx0" brushRef="#br0" timeOffset="187167.78">12883 11567 945,'0'0'180,"0"0"-118,0 0-22,0 0 32,0 0 45,34 134-20,-5-67-34,2-2-51,-1-5-8,0-10-1,-4-4-3,-2-10 0,-3-10-59,0-5-107,-3-11-114,-1-10-145</inkml:trace>
  <inkml:trace contextRef="#ctx0" brushRef="#br0" timeOffset="187381.02">13238 11942 1116,'0'0'242,"0"0"-189,0 0-29,0 0 26,0 0 15,72 103-26,-62-56-27,-5-2-9,0-7-3,-2-7-19,2-7-37,-1-7-4,4-7-17,5-7 14,6-3 55,10-5 8,10-15 1,4-8-1,1-6-47,-7-2-141,-8-5-267</inkml:trace>
  <inkml:trace contextRef="#ctx0" brushRef="#br0" timeOffset="187661.36">13485 11257 1273,'0'0'74,"0"0"-68,0 0 10,84-64 50,-79 65-48,-5 26-18,0 9-8,-21 8-57,-11-3-52,-2-5 38,7-13 35,14-10 20,13-12 7,25-1 17,30-10 26,13-10-9,4-4-11,-9 0-6,-15 5-18,-20 5-276</inkml:trace>
  <inkml:trace contextRef="#ctx0" brushRef="#br0" timeOffset="188185.91">10864 11755 1288,'0'0'98,"52"100"-91,-13-33 1,-3-5 25,-3-7 64,-1-9-23,-4-10-37,-9-10-24,-4-13-9,-9-11-4,-6-4-2,0-32-48,-7-21-55,-11-22-50,-1-14 28,2-18 60,5-17 10,4-8 29,8-2 28,11 7 22,22 13 71,9 10-23,2 14-6,0 9-13,4 13 11,16 11-27,31 8 16,53 7 2,76 7-12,85 4-11,69 8-7,43 15-16,-6 10-7,-41 20-127,-67 21-242,-77 6-343</inkml:trace>
  <inkml:trace contextRef="#ctx0" brushRef="#br0" timeOffset="190232.99">9112 11071 615,'0'0'143,"0"0"-106,0 0-12,0 0 86,0 0 22,0 0-43,0 0-13,-49 0 32,82 0-59,25 0-26,18-1-2,0-2-6,-4 1-10,-13 1-5,-18-2 1,-15 3 0,-13 0-2,-13 0-1,0 0-20,-26 15-20,-13 10 23,-8 5 13,-4 3 3,0 3 4,4-3-1,9-6 0,10-7 2,13-11-2,9-5 0,6-4 7,0 0 10,7-8 4,13-5-18,8 7-2,4 6-2,8 0 0,0 11 0,-1 13 1,2 5-1,-5 5-6,2-1 3,1 5-34,4 3-115,2 0-70,-1-1-155</inkml:trace>
  <inkml:trace contextRef="#ctx0" brushRef="#br0" timeOffset="190566.94">10022 11501 651,'0'0'486,"0"0"-413,0 0-67,91-30-2,-57 30 2,2 0 8,0 0-14,-3 0-36,-11 9-125,-16 3-222</inkml:trace>
  <inkml:trace contextRef="#ctx0" brushRef="#br0" timeOffset="190685.06">10030 11681 1205,'0'0'145,"83"0"-145,-19 0-19,3 0-24,4 1-50,-6 6-206</inkml:trace>
  <inkml:trace contextRef="#ctx0" brushRef="#br0" timeOffset="199115.34">17476 10355 498,'0'0'0,"0"0"-97,0 0 97,0 0 39,0 0-5,0 0-1,85-73-15,-70 62 6,6-4-17,5-2 12,7-1-19,5-7-84,2 0 84,-4-2 3,2-2 22,0 0-25,5-1 0,2-6 5,5-2 9,5-3 8,5-3 3,1-4-17,1-4-8,3-5-1,0-6-16,4 0-6,6-4-2,1-5-24,4-4-20,5-4 6,5-4 6,2 1-27,4 0 67,2 0 17,0-5 53,0-1-2,-1-1 0,0-2-4,0-1 25,0 0-2,2-1-15,-2-3-40,3 0-15,6 1-12,0 1-47,4 3-11,-2-1-121,-2-1 190,-6 1 1,-5 0 19,-2 2 61,-2 3-14,-3 0-54,-1 4-12,0 2-36,-3 2 8,-5 7 5,1 6 7,-3 0 12,-6 6-24,-10 3 28,-10 7 6,-9 3 46,-5 4-45,-6 7-7,-4 1-8,-3 7-33,-4 5-12,-3 5-17,-5 6 26,1 4-98,-5 5 128</inkml:trace>
  <inkml:trace contextRef="#ctx0" brushRef="#br0" timeOffset="199602.5">21946 6573 293,'0'0'46,"0"0"-39,0 0 11,10 85 78,5-22-38,6 18-23,3 21-13,3 17-17,-2 10-3,3 7 1,0 1 0,-3-3-3,-1 0 1,-2-3-1,-1 5 3,0 8-2,7 5 5,2 8-6,1 3 0,-1-6 0,-2 5-3,-1-6 3,-3 1-2,-4-1 4,-4-4 1,-4-1 1,-1-3-1,-1-6-3,-3-3 0,0-6-3,2-9-4,-1-2 4,0-10-25,-3-10-44,0-11-61,-5-15-186</inkml:trace>
  <inkml:trace contextRef="#ctx0" brushRef="#br0" timeOffset="200788.64">19446 9518 355,'0'0'0,"0"0"-120,0 0 120,0 0 0,0 0 2,0 0-2,36-56-2,-36 56-116</inkml:trace>
  <inkml:trace contextRef="#ctx0" brushRef="#br0" timeOffset="204156.74">24504 10403 173,'0'0'202,"0"0"-122,0 0-41,0 0-4,0 0 49,0 0 29,0 0-30,0-2-29,0 2-6,0 0 5,0 0 2,0 0-13,0 0-7,0 0-18,0 0-13,0 0 0,0 0-2,0 0 2,0 0-4,0 0-6,0 0-41,0 0-37,0 7-22,0 3-9,0 2-29,-7-3 10,1-1-146</inkml:trace>
  <inkml:trace contextRef="#ctx0" brushRef="#br0" timeOffset="205136.49">23224 12680 375,'0'0'131,"0"0"-97,0 0-4,0 0 15,0 0 7,0 0-1,7-20-21,-7 19-25,0-1-2,0 2 3,0 0 20,0 0 12,0 0 14,4 0 2,11 0 4,10-1-19,9-1-10,8 2-19,-1-3 28,-1 1-13,-3 0-17,-6 1-5,-7 0-3,-8 1-2,-6 0-3,-6 0-3,-4 0-28,0 0-12,-14 0 3,-11 0 39,-5 0 4,-6 0 2,-3 0 0,0 0 1,4 0-1,10 0 2,10 0-1,10 0 1,5 0 18,12 0 46,21 0-32,15 0-28,7-6-6,3 4 4,-3-1-4,-1 3 0,-5 0-59,-7 0-131,-6 0-139</inkml:trace>
  <inkml:trace contextRef="#ctx0" brushRef="#br0" timeOffset="206483.12">23050 9726 175,'0'0'261,"67"78"-261,-34-27-77,-5 1 22,-3 1 15,-3-4 27,-3-1-35,-2-2-67</inkml:trace>
  <inkml:trace contextRef="#ctx0" brushRef="#br0" timeOffset="207004.89">23291 10391 254,'0'0'28,"0"0"-24,0 0 2,0 0 67,0 0-21,0 0 0,24-10-12,-24 9 12,0-2 4,0 0 0,0-2 3,0 3 7,0-1 16,0 0-27,0 2 11,0-2-12,0 3-19,0 0-8,0-2-10,0 2-6,0 0-3,0 0 3,0 0-6,0 0-5,0 0 0,3 14 0,6 11 4,3 11 4,1 0-1,0 1-1,-7-8-3,2-2-1,-5-4 1,-3-5-2,0-4 0,0-5-1,0-3 0,0-1 1,-1-2-1,-11 3 1,-8-4 0,-13 1-1,-14-2 2,-14 1-2,-14-2-15,-18 3 6,-5 5-11,1 6-10,21 4-90,36 1-217</inkml:trace>
  <inkml:trace contextRef="#ctx0" brushRef="#br0" timeOffset="207548.17">22875 11734 521,'-73'94'56,"12"1"-56,15-1-55,19-6-67,18-4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52:27.07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20601 7957 785,'0'0'46,"0"0"-40,0 0 47,0 0 59,104-15-25,-65 13-36,1 2-11,5 0-9,-5 0-9,-7 0-2,-6 0-10,-14 0-1,-6 0-3,-7 0-6,0 0-32,-8 0 1,-15 0 11,-7 3 15,-5 1 2,3-1 0,2 0 3,9 0 1,7-3-1,8 1 6,6-1 12,0 0 34,4 0 25,23 0-32,10 0-24,9 0-16,4-5-5,-2-2-7,0-3-64,-6-2-98,-6 0-109,-7-2-243</inkml:trace>
  <inkml:trace contextRef="#ctx0" brushRef="#br0" timeOffset="4081.75">24850 7596 95,'0'0'0,"0"0"-26,0 0 24,0 0 2,0 0 14,0 0-7,2 12-6,-2-10 4,0-2 8,0 0 30,0 0 19,0 0-11,0 0-13,0 0-18,0 0 1,0 0 1,0 1 1,0 2 0,0-1-7,0 2-9,-2-3-3,2-1-4,0 0 2,0 0 1,0 0 2,-1 0 0,1 0 3,-2 0 4,2 0-6,0 0-2,0 0 0,0 0-2,0 0-2,0 0 0,0 0-1,0 0 0,0 0-3,0 0-11,0 0-18,0 0-6,-1 0-25,-1 0-110</inkml:trace>
  <inkml:trace contextRef="#ctx0" brushRef="#br0" timeOffset="5263.43">23551 5414 491,'0'0'216,"0"0"-190,0 0-17,0 0 37,0 0 44,0 0 4,0-12-40,0 12-24,0 0-4,0 0-4,0 0 1,0 14-8,0 15 5,3 10 24,9 2 0,-2-1-25,-1-2-8,-2-1-1,-2 0-3,-2-2 3,-1-4-4,-2-4-3,1-5-2,1-5 0,-1-4 1,1-5 0,-2-2-1,1-4-1,-1-1 0,2-1 7,-1 0 0,4 0 6,5 0 6,10 0 15,11 0-14,16-6-5,9 1 4,5 0-6,3 4 14,2 0 3,-2 1-1,-8 0 2,-10 0-8,-13 0 1,-12 0-15,-8 2-8,-6 0 0,-6 1-1,-1-3-6,0 0 0,0 0 1,0 0-7,0 0-14,0 0-1,0 0-1,0 0 0,0 0-20,0 0-47,0 0-67,0 0-48,-8-6-173</inkml:trace>
  <inkml:trace contextRef="#ctx0" brushRef="#br0" timeOffset="5999.92">23531 5387 936,'0'0'61,"0"0"-54,0 0 43,0 0 62,0 0-28,0 0-53,41 54 2,-14-13 3,-5 2-3,-6-3-16,-2 1-7,-5-1 2,-3-4 3,0-3-6,-3-7-8,0-5 3,-1-9-2,0-4-2,-1-6 0,1-2 4,-2 0-1,0 0 2,0 0 0,0 0 18,1 0 3,1 0 2,1 0-10,3 0 6,5 0-5,11 0-5,15-2 0,15-3-9,8 2-2,7 3 4,-6 0 3,-7 0 3,-10 0-3,-12 0 1,-11 0-2,-5 1-4,-7 3-2,-7-4-3,-2 0-1,0 0 0,0 0-1,0 0-4,0 3-4,0-3-4,0 0 3,0 0-5,0 0-1,0 0 3,0 0 0,0 0-3,0 0-3,0 0 1,0 0-5,0 0-3,0 0-4,0 0-14,0 0-42,0 2-27,0 0-7,0 0-24,-2-1 0,-7-1-6,-2 0 20,-1 0-22,1-5-22</inkml:trace>
  <inkml:trace contextRef="#ctx0" brushRef="#br0" timeOffset="11698.72">12585 4277 403,'0'0'232,"144"0"-81,-5 0 48,58 0-64,55 0-18,52 0-35,37 0-5,10-3 7,-18 0-35,-33 3-3,-46 0-11,-38 0-22,-31 4-12,-31 5 3,-28-1 4,-32-1-6,-30-1 1,-20-3-3,-14-2 0,-8 1-3,-5 0-14,-3-2-6,-7 0 7,2 0 5,-1 0-3,1 0 7,4 0 7,-4 0 1,-3 0 1,-3 0 0,-3 0 1,0 0-3,0 10-7,0 14-6,0 21 13,0 24 16,0 23 18,0 26 5,0 20-5,6 14-1,10 5 5,-2-8-8,2-2-6,-1-13 0,-4-14-10,-1-6-11,-2-15-2,-1-13-1,-4-11 0,-3-18-24,-6-18-37,-30-15-115,-31-21-146,-27-6-284</inkml:trace>
  <inkml:trace contextRef="#ctx0" brushRef="#br0" timeOffset="12605.3">13261 4377 902,'0'0'90,"0"0"-88,0 0 76,0 0-1,0 0-46,-148-27 15,52 27 7,-21 0-19,-15 0-7,-6 5-8,-3-1-1,0 0-12,5 0 0,0 2-4,5-4 1,8-2 3,10 0-5,16-1 1,15-13 1,14 0 2,17 4 0,18 4-3,16 1 6,13 5 19,4 0 1,0 3-13,0 25-13,14 21 2,6 24 26,6 19 31,5 21-29,0 11-1,1 9-9,-3 6-8,-9-2-2,-5-4-3,-6-6-7,-5-14-2,3-12 0,4-16 1,0-11-3,2-13 4,-2-10-2,-4-8 1,-2-11-1,-5-6 0,0-9-2,0-1 2,0-5 4,-3-1-3,1 1 2,0 0-3,-2 5 0,-2-1 1,4 2-1,-2-1 0,2-2 0,2-1 0,0 0 0,11 0 0,31-2 0,40 1 2,42-5 11,56-4-3,47-3 7,49 0 8,51-16-7,45-10 8,37-5-23,21-10 8,-1-4-11,-28 9-1,-49 10-15,-64 18 15,-67 8-8,-55 6 9,-44 13-17,-27 4-21,-26-2-28,-27-3-57,-26-1-104,-16-4-141</inkml:trace>
  <inkml:trace contextRef="#ctx0" brushRef="#br0" timeOffset="26974.56">12034 5078 1184,'0'0'37,"0"0"-32,99-55 65,-22 40 20,19-1-40,8 2-15,-4 5-9,-21-1-6,-25 8 1,-27 1-12,-20 1-9,-7 0-9,-25 17-34,-17 10 18,-19 16 22,-9 6-4,-2 5 2,8-4-10,12-9 4,19-14 1,15-12 5,13-8 5,5-7 0,2 0 39,15-6 5,7-7-5,4 0 0,0 1-11,-1 7-5,-6 1-5,-2 4-15,-1 2-1,0 12-2,0 3 0,-4 1 0,2 1-10,-2-4-40,6 1-42,4-4-70,6-6-111,7-6-223</inkml:trace>
  <inkml:trace contextRef="#ctx0" brushRef="#br0" timeOffset="27124.81">12946 5199 625,'0'0'710,"0"0"-679,0 0-3,0 0 52,0 0-52,125-28-23,-70 23-5,-3 2-76,-10 0-224,-20 1-283</inkml:trace>
  <inkml:trace contextRef="#ctx0" brushRef="#br0" timeOffset="27276.43">13001 5263 1576,'0'0'12,"0"0"-12,134-6 0,-77-5 0,-2 3-21,-12 0-57,-8 7-31,-5-1-120,-5 0-205</inkml:trace>
  <inkml:trace contextRef="#ctx0" brushRef="#br0" timeOffset="27693.83">13485 5050 1287,'0'0'107,"0"0"-107,0 0 0,0 0 33,27 120 17,-27-69 8,0-3-40,-4-7-13,-3-7-2,-1-9-3,2-11-24,1-8-59,0-6-86,1-14 65,0-20 34,3-14 9,1-12 32,0-7 29,10-4 27,8 4 10,3 10 43,3 14 18,3 11 5,4 13-58,2 12-19,-8 7-12,-4 0-14,-9 24 0,-6 7 0,-6 6-5,-7 6-1,-15 1 0,-4-1 5,3 0-1,9-5 2,9-6 0,5-7 0,5-5 8,20-6 21,9-4 6,6-5-19,7-5-16,6 0-39,3-8-197,-1-13-285</inkml:trace>
  <inkml:trace contextRef="#ctx0" brushRef="#br0" timeOffset="27852.4">14014 5211 295,'0'0'1265,"0"0"-1265,121-49 0,-66 33 22,1 2-13,-2 6-9,-8-1-32,-7 3-156,-9-4-248</inkml:trace>
  <inkml:trace contextRef="#ctx0" brushRef="#br0" timeOffset="28040.49">14126 4996 1532,'0'0'102,"0"0"-102,0 0 0,34 116 32,-21-55-5,-5-2-1,-8-3-26,0-3-13,0-2-115,5-10-243,8-12-559</inkml:trace>
  <inkml:trace contextRef="#ctx0" brushRef="#br0" timeOffset="29119.07">14827 5063 400,'0'0'9,"0"0"-9,0 0 6,0 0 33,0 0 55,0 0-74,-21-72 70,15 65 29,0 2-6,0 4-19,6-1-7,0 2-19,0 2 5,0 37-20,0 26-30,12 32 57,0 12-23,-7 2-23,-5-10-19,0-12 2,-19-15 11,-3-16-24,-8-14-4,-4-18-2,-8-16-38,-12-10-45,-7-27-94,-2-28-72,8-20-148</inkml:trace>
  <inkml:trace contextRef="#ctx0" brushRef="#br0" timeOffset="29286.59">14645 4713 1287,'0'0'119,"0"0"-114,0 0-1,89 17 13,-52 2-9,8 7-8,1 4-79,8-2-229,-1-6-634</inkml:trace>
  <inkml:trace contextRef="#ctx0" brushRef="#br0" timeOffset="29480.33">15272 4914 1505,'0'0'18,"0"0"-18,0 0-9,0 0 9,-40 103 23,14-61-1,-6 0-17,-3 2-5,0-5-27,-1-7-92,5-10-181,2-17-345</inkml:trace>
  <inkml:trace contextRef="#ctx0" brushRef="#br0" timeOffset="29647.96">14979 4930 1596,'0'0'8,"0"0"-1,0 0-7,104 39 13,-61-3 6,-1 5-13,0 5-6,1 3-38,-4 0-128,-3-6-191,-6-9-285</inkml:trace>
  <inkml:trace contextRef="#ctx0" brushRef="#br0" timeOffset="29826.51">15544 5227 1458,'0'0'6,"0"0"0,0 0-6,-81-53 3,38 75 8,2 20 3,5 11 1,10 2-15,19-6-2,7-8-32,30-7-12,25-13-69,18-12-103,10-9-300</inkml:trace>
  <inkml:trace contextRef="#ctx0" brushRef="#br0" timeOffset="30339.98">14566 6154 401,'135'-29'813,"16"-3"-813,4 4-109,-10 1 8,-30 6-163,-29 8-126</inkml:trace>
  <inkml:trace contextRef="#ctx0" brushRef="#br0" timeOffset="30516.13">14657 6159 1462,'99'-21'0,"24"-1"-75,26 5-31,3 4-41,-9 3-226</inkml:trace>
  <inkml:trace contextRef="#ctx0" brushRef="#br0" timeOffset="32261.77">23452 5802 97,'0'0'0</inkml:trace>
  <inkml:trace contextRef="#ctx0" brushRef="#br0" timeOffset="32351.05">23452 5802 228,'153'-81'95,"-105"75"-72,-1 4-23,-1 2-78,-4 0-52</inkml:trace>
  <inkml:trace contextRef="#ctx0" brushRef="#br0" timeOffset="49496.41">16497 1303 1032,'0'0'51,"-28"99"-48,6-31-2,-5-6 8,-5-7 1,0-5 1,-6-8 3,1-4-5,-6-9-9,-4-7-20,1-17-148,1-5-293</inkml:trace>
  <inkml:trace contextRef="#ctx0" brushRef="#br0" timeOffset="49678.41">15882 1448 1154,'0'0'116,"118"64"-116,-41-12 0,0 1 1,-11-2 8,-5-3 0,-3-1 1,-7-5-10,-4-3-32,-6-8-104,-11-8-114,-10-12-195</inkml:trace>
  <inkml:trace contextRef="#ctx0" brushRef="#br0" timeOffset="49834.9">16576 1833 772,'0'0'442,"0"0"-395,0 0-47,0 0 0,0 0 20,70 83-6,-59-51-4,0 0 0,-1-5-9,2-3-2,4-4-10,12-8-90,11-8-72,10-4-326</inkml:trace>
  <inkml:trace contextRef="#ctx0" brushRef="#br0" timeOffset="50017.9">17034 1743 1199,'0'0'0,"103"-24"0,-42 19 0,3 4 30,1 1-19,-4 0-11,-8 0-16,-9 0-158,-10-3-259</inkml:trace>
  <inkml:trace contextRef="#ctx0" brushRef="#br0" timeOffset="50217.72">17870 1470 1285,'0'0'0,"0"0"-53,9 77 53,-12-28 21,-20 1 31,-11-3 3,-2-7-40,-4-5-15,-3-9-78,-1-9-128,7-12-206</inkml:trace>
  <inkml:trace contextRef="#ctx0" brushRef="#br0" timeOffset="50373.95">17597 1569 1215,'0'0'129,"0"0"-129,129 41 0,-73-6 0,-6 0 11,-8 2-5,-2-2-6,-9 1-33,-6-5-155,-2-9-252</inkml:trace>
  <inkml:trace contextRef="#ctx0" brushRef="#br0" timeOffset="50582.05">18157 1855 1142,'0'0'251,"0"0"-251,0 0 0,0 0 0,0 0 0,0 0-2,-43 25 0,26 5-2,7 2-3,10-4-5,2-3 2,23-6 5,6-6-10,7-6-50,1-7-29,-2 0-74,-6 0-154,-6-3-329</inkml:trace>
  <inkml:trace contextRef="#ctx0" brushRef="#br0" timeOffset="50866.5">17136 2403 1272,'167'0'72,"47"0"-62,21-1-3,-3-9-2,-21-2-1,-37-1-4,-34-2 0,-28 1-131,-25 3-38,-26 1-21,-18 9-81,-16 1-193</inkml:trace>
  <inkml:trace contextRef="#ctx0" brushRef="#br0" timeOffset="51285.97">18888 1634 1061,'0'-117'76,"-18"-2"-76,-31-2 7,-22-1-4,-34 2 21,-37 6 0,-40 14-15,-42 18-9,-38 24-14,-24 29-32,-17 29 14,3 35 22,9 47 9,20 33-1,28 27-3,32 17-48,50 12 6,60 7 25,69-2 22,64-5 8,90-10 39,64-16-2,58-21 9,38-22-9,31-22 1,34-17-10,14-16-36,6-16-1,-22-19-40,-45-12 2,-53-17 14,-62-28-20,-55-17-16,-49-13-22,-41-9 8,-32-3-89,-10 2 134,-43 7 22,-22 16-44,-12 8-270</inkml:trace>
  <inkml:trace contextRef="#ctx0" brushRef="#br0" timeOffset="54283.42">11784 6207 786,'0'0'51,"0"0"-27,0 0 40,158-22 28,-30 19-12,50-3 25,50-5-10,45-5 4,40-6-60,28-6 0,14-6-13,6-5 5,-14 0-10,-25-1-12,-33 1-3,-44 6 17,-48 10-12,-52 7 4,-50 8 16,-46 8-19,-28 0-12,-20 0-2,-1 0-31,-10 0-25,-29 0 22,-21 7-8,-17-4-60,-8-3-45,2 0 5,0 0-23,-3-5-19,-7-7-117</inkml:trace>
  <inkml:trace contextRef="#ctx0" brushRef="#br0" timeOffset="54644.41">12627 5997 534,'0'0'26,"0"0"78,-80 10 78,80-10 0,42 0 10,49 0-65,64 0-20,73 0-17,64 0-42,46-4-6,22 1-2,-7 0-4,-26-2-23,-39 3 4,-53-2-11,-50 4-2,-49 0-3,-55 0-2,-37 0 3,-29 0-5,-15 0-6,0 0-27,-17 0-12,-27 0-25,-17 0-35,-14 1-30,-2 4 7,5 0 7,-1-2-83,5-3-40,5 0-66</inkml:trace>
  <inkml:trace contextRef="#ctx0" brushRef="#br0" timeOffset="59122.86">5728 7429 194,'0'0'118,"0"0"-81,0 0 6,0 0-3,0 0-22,0 0-8,0 0-5,0 0 10,0 0-6,0 0-4,0 0 3,0 2-8,3-2-88</inkml:trace>
  <inkml:trace contextRef="#ctx0" brushRef="#br0" timeOffset="60908.91">6706 7481 230,'0'0'119,"0"0"-61,0 0-23,0 0-17,0 0-11,0 0-5,0 0 1,-10 14 3,10-14-5,0 2-1,-3 1-13,3 0-79,0 1-53</inkml:trace>
  <inkml:trace contextRef="#ctx0" brushRef="#br0" timeOffset="64049.2">922 13793 390,'0'0'105,"0"0"-25,0 0 15,0 0 70,0 0-79,0 0-10,94-19-13,-6-3-2,24-1 2,13-2-3,5 0 5,4-1-22,-7-1-9,-12 4-18,-15 4-9,-26 8 1,-23 6-4,-24 2-4,-14 3-1,-10 0-2,-3 0-2,-13 3-14,-29 13 11,-20 7 1,-22 1-9,-17 2-15,-13-1 15,-11 0 10,-6-2 0,-2-3-4,-2 2 4,18-6-3,15-4 3,16-2 5,28-5 2,19-4 2,18-1 6,12 0 23,9 0 36,0 0-35,27 0-19,34 0 2,38-1 7,32-12 23,25-3 5,1-2-6,-8-2-1,-21 2-22,-23 6-14,-25 4 0,-23 2-4,-22 3-4,-15 3 0,-14-2-1,-6 0-5,0 2-1,0 0-18,-16 0-5,-12 0 23,-10 0-22,-2 0-45,1 4-47,15-4-161,21 0-196</inkml:trace>
  <inkml:trace contextRef="#ctx0" brushRef="#br0" timeOffset="65167.91">11029 8640 802,'0'0'208,"0"0"-164,0 0 65,0 0 56,0 0-104,83 2-17,-24-2-15,12-3-13,1-6 9,-5 1-7,-15 1-5,-20 5-2,-16-1-10,-16 3-1,-5 0-12,-36 14-27,-17 16 32,-19 6 5,-12 9 0,-1-2-5,9-3-1,10-6 7,21-8 1,21-10 2,17-7-2,12-4 0,0-3 11,15-2 13,15 0-6,10 0 16,5 0-16,3 0 0,-3 7-9,-2 6-4,-6 4-5,-1 0 1,-5 0-2,-5-3-13,-6-3-50,-6-6-62,-10-5-156,-4 0-182</inkml:trace>
  <inkml:trace contextRef="#ctx0" brushRef="#br0" timeOffset="65387.98">10704 8507 678,'0'0'702,"0"0"-687,0 0-14,0 0-1,0 0 0,0 0-24,-33-13-60,33 13-26,0 0-23,-3 0-96,3 0-6,0 1-117</inkml:trace>
  <inkml:trace contextRef="#ctx0" brushRef="#br0" timeOffset="66107.52">11975 8746 791,'0'0'508,"0"0"-482,0 0 0,101 0 68,-70 0-7,-1 0-48,0 0-26,1 0-13,-2 2-38,-8 1-116,-11 2-195,-10 0-389</inkml:trace>
  <inkml:trace contextRef="#ctx0" brushRef="#br0" timeOffset="66242.46">12030 8915 1511,'0'0'43,"0"0"-39,0 0 52,130-25-18,-72 10-38,0 3-4,-10 1-95,-7 1-122,-5-1-239</inkml:trace>
  <inkml:trace contextRef="#ctx0" brushRef="#br0" timeOffset="66471.29">12800 8459 1434,'0'0'200,"0"0"-191,0 0 41,0 0 25,-52 111-11,19-16 8,3 10-3,3-3-37,7-10-24,7-13-5,6-9-3,5-17-10,2-9-67,8-13-42,17-12-88,6-18-247</inkml:trace>
  <inkml:trace contextRef="#ctx0" brushRef="#br0" timeOffset="66877.37">13019 8693 26,'0'0'1278,"0"0"-1277,101-19 1,-53 18 104,1-3-42,-2 3-32,-7 1-2,-8-2-16,-9 2-9,-10 0-4,-8 0 1,-5 0-2,0 2-20,-30 18-23,-15 10 19,-12 5 4,-6 1 10,10-1-1,13-6 11,13-8 0,16-5 1,11-5-1,2-4 11,26-2 30,5-4 8,7-1-6,-2 0 2,1 0-5,-5-4-25,-3-3-11,-5 7-4,2 0-2,-3 0-18,1 0-44,-1 8-45,-1-4-112,-3-4-165</inkml:trace>
  <inkml:trace contextRef="#ctx0" brushRef="#br0" timeOffset="67073.01">13700 8425 1431,'0'0'70,"0"0"-32,0 0 77,0 0-58,3 115-8,-16-13 23,-5 9-9,-1-3-26,-2-5-21,3-16-15,7-10-1,10-15-43,1-12-59,13-14-100,16-22-267</inkml:trace>
  <inkml:trace contextRef="#ctx0" brushRef="#br0" timeOffset="67409.15">14242 8336 949,'0'0'579,"0"0"-579,0 0 0,0 0 28,10 108 32,-10-18 7,-16 11-35,-7 4 5,-2 1-22,3-5 10,8-9-19,11-14 1,3-10-4,21-13-2,24-10 4,21-11 2,15-9 6,17-16 3,3-9 8,3-7-19,-1-20-5,-7-6-34,-11-4-60,-15 1-192,-16 0-407</inkml:trace>
  <inkml:trace contextRef="#ctx0" brushRef="#br0" timeOffset="67889.11">14852 8465 981,'0'0'54,"0"0"-13,0 0 114,-90-41-60,49 84-67,-2 21 0,14 14 13,18 3-4,11-10-5,33-13-14,21-16 9,9-14-14,2-19-7,3-9-1,-7-26 0,-8-25 4,-9-16 2,-14-16-6,-17-6 24,-13 6 1,-13 12-26,-20 25-4,-6 22-3,-6 22-8,2 4 0,1 32 5,7 6-1,16 9 3,19-2-2,5 0-3,35-7-11,20-6-40,20-10-43,17-12-151,12-7-249</inkml:trace>
  <inkml:trace contextRef="#ctx0" brushRef="#br0" timeOffset="70840.43">3362 8640 1363,'0'0'41,"0"0"-29,0 0 32,0 0 5,-37 125 35,31-59-25,-2 9-29,-6-5-18,0-7-9,4-13-3,7-11-66,3-18-139,21-15-227</inkml:trace>
  <inkml:trace contextRef="#ctx0" brushRef="#br0" timeOffset="71226.05">3601 8735 1060,'0'0'49,"0"0"-46,0 0 41,0 0-5,0 0 30,127-16 13,-77 10-42,-3 0-6,0 2-13,-8 2 6,-9 2-13,-6 0-8,-12 0-5,-12 12-1,0 19-6,-21 14 6,-20 9 3,-2 4-2,-4-3-1,11-7-1,11-7 0,8-13 1,8-9 0,9-7 0,0-3 3,23-3 16,5 3 24,8-6-10,4-2 0,0-1-25,9 0-8,4-9-28,-1-12-117,0-3-197,-10-3-293</inkml:trace>
  <inkml:trace contextRef="#ctx0" brushRef="#br0" timeOffset="71414.36">4247 8596 1489,'0'0'24,"0"0"64,0 0 14,0 0-70,0 0-14,-17 160 32,-11-56-3,0-3-31,2-13-9,6-14-7,8-18-11,4-17-59,8-13-55,0-18-198,22-8-295</inkml:trace>
  <inkml:trace contextRef="#ctx0" brushRef="#br0" timeOffset="71589.28">4597 8782 1271,'0'0'42,"0"0"61,115-2-1,-76 2-68,-6 0-34,-9 0-16,-14 2-129,-10 13-184,-15 4-332</inkml:trace>
  <inkml:trace contextRef="#ctx0" brushRef="#br0" timeOffset="71705.16">4614 9015 1235,'0'0'42,"0"0"35,0 0 11,121 13-72,-72-13-16,-3 0-75,-1 0-263,-8-9-412</inkml:trace>
  <inkml:trace contextRef="#ctx0" brushRef="#br0" timeOffset="72305.31">5082 8881 786,'0'0'419,"0"0"-407,0 0 42,0 0 65,8 123-13,5-62 1,-3 0-71,-3-10 20,3-4-45,-3-10-7,1-10-4,-1-12-1,-1-8-7,6-7-28,3-13 12,4-21-7,4-18-6,-1-15 7,2-14 24,0-9 6,0-9 0,1 0 1,6 7-1,7 12 15,14 11 6,9 13 6,12 10 14,6 14-13,2 10 5,5 9-14,4 6-2,5 7-1,2 0-12,3 0 0,-4 8-4,-4 4-31,-17 3-91,-23 0-167,-30 4-426</inkml:trace>
  <inkml:trace contextRef="#ctx0" brushRef="#br0" timeOffset="72899.44">5653 8853 1209,'0'0'51,"0"0"-48,0 0 104,0 0-42,0 0-15,0 0-27,57-52-23,-57 56 1,-8 13-1,0 7 8,-3 4 2,2 11 11,6 4 20,0 7 9,3 2-12,0-4-12,-1-9-18,-2-8-4,0-9-4,1-12 0,1-7-5,-1-3-22,-2-13-20,-2-17-21,-1-14-1,2-8 28,2-6 14,3-2 7,0 3 20,25 7 2,14 11 14,12 9 10,1 12-1,-1 8 7,-11 10-6,-10 0-6,-12 15-6,-15 14-8,-3 10-5,-18 5 2,-18 2-2,-1 0-1,1-4 0,11-5 0,14-6 1,11-9 0,0-5 1,25-6 1,6-5 6,6-6 6,-2 0-11,1-1-4,0-15-20,-3-3-75,-5-1-64,-5-6-90,-10-5-157</inkml:trace>
  <inkml:trace contextRef="#ctx0" brushRef="#br0" timeOffset="73177.47">6026 8562 1080,'0'0'114,"0"0"-76,0 0 132,90-42-105,-50 42-7,3 4-17,-10 15-19,-6 6-17,-15 5-5,-9 2 0,-3 4-21,-15 3-35,-14-4-9,0-7 12,8-8-11,9-9-8,9-6 57,3-1 15,13-1 17,14 0 19,3 1-6,10-1-14,5-2-13,3-1-3,9 0-77,-4 0-99,-6 0-270</inkml:trace>
  <inkml:trace contextRef="#ctx0" brushRef="#br0" timeOffset="73366.22">6335 9040 1332,'0'0'169,"0"0"-162,104-23 59,-48 17-19,2 6-45,-6 0-2,-6 0-45,-12 0-100,-13-4-155,-10-6-204</inkml:trace>
  <inkml:trace contextRef="#ctx0" brushRef="#br0" timeOffset="73532.24">6550 8842 1515,'0'0'102,"0"0"-36,0 0 25,0 0-54,0 0-1,-4 127-1,-6-68-19,-3-5-16,6-4-13,2-5-58,5-7-84,9-13-243,17-16-632</inkml:trace>
  <inkml:trace contextRef="#ctx0" brushRef="#br0" timeOffset="73866.07">7063 8805 1425,'0'0'181,"0"0"-179,0 0-2,-48 86 32,-1-33-9,-8-2-4,5-7-19,10-11-8,14-13-54,17-13-67,10-7-35,1-14 35,6-15 38,12-10 91,0 0 12,-2 5 66,-5 5 7,-8 9 13,1 9-6,-4 7-4,0 4-20,0 6-33,5 25-17,2 13 10,5 6 6,3 1-6,4-3-21,4-4-7,0-5-19,2-2-74,1-7-128,1-8-95,-2-11-254</inkml:trace>
  <inkml:trace contextRef="#ctx0" brushRef="#br0" timeOffset="74047.15">7151 9160 1176,'0'0'150,"0"0"-146,0 0 38,0 0-17,0 0 1,0 0-2,-61 108-8,61-77-9,22-6-2,9-8 0,2-9-5,-3-8-12,-5-3-21,-8-21-117,-1-8-127,-4-1-278</inkml:trace>
  <inkml:trace contextRef="#ctx0" brushRef="#br0" timeOffset="74382.95">7333 8915 217,'0'0'139,"0"0"-28,0 0 58,-8-76 26,8 72 1,0 0-49,6 1-34,2 3-42,4 0-12,-4 0-4,2 8-16,6 13-1,-2 8-4,-3 3 5,-3-1-4,-7 1-18,-1-6-10,-1-4-7,-12-5-1,2-7-4,5-8-2,6-2 7,0-2 2,25-15 3,14-5-2,12-2-1,3-2-2,1 3-5,-11 2-97,-20 4-157,-19 2-395</inkml:trace>
  <inkml:trace contextRef="#ctx0" brushRef="#br0" timeOffset="74683.86">6354 8516 714,'0'0'82,"0"0"-60,0 0 145,0 0-25,0 0 22,0 0-44,39 0-29,22-5-29,33-2-13,39 2-14,27 1-24,11-1-11,2 4-83,-21 1-145,-30 0-534</inkml:trace>
  <inkml:trace contextRef="#ctx0" brushRef="#br0" timeOffset="76974.83">3491 15797 475,'83'0'0,"7"0"-331</inkml:trace>
  <inkml:trace contextRef="#ctx0" brushRef="#br0" timeOffset="77533.25">1414 15883 531,'0'0'106,"0"0"15,0 0 11,0 0 19,0 0-90,0 0-18,167-59 3,-41 59 11,41 0 10,34 0 2,39 0-9,17 0-1,16-3 11,1-5-16,-13 0-27,-13 2 7,-23-2-3,-19 3 7,-18 3-15,-23 2-16,-26 0-3,-24 0-1,-27 0-3,-25 0-5,-26 0-14,-19 0-15,-18 0-20,-3-6-61,-29-3-33,-18-2 1,-14 5 32,-13 6-24,-8 0-145,-8 0-106</inkml:trace>
  <inkml:trace contextRef="#ctx0" brushRef="#br0" timeOffset="77953.95">1677 15880 877,'0'0'112,"0"0"-93,0 0 6,0 0 111,0 0-17,161-3-10,-18 3-30,42 0 15,37 0-20,28 0-12,15 0-16,5 0-14,-9 0-22,-14 0 1,-23-7 5,-24 0 6,-25 1-12,-37 1 0,-29 1-1,-31 3-5,-29-1-4,-22 1 0,-19 1-11,-8 0-19,0-3-28,-5-5-21,-19 2-53,-3-5-71,-6 3-30,-1 0-92,3-1-88</inkml:trace>
  <inkml:trace contextRef="#ctx0" brushRef="#br0" timeOffset="129398.96">4436 16517 1085,'0'0'326,"0"0"-299,0 0-27,0 0 0,0 0 0,0 0 6,0 0 4,48 78 2,-39-42-3,-2 3-9,-2 3 3,-4-2 0,-1 2-2,0-1 0,0-5-2,0-4 1,0-5-1,-1-3 2,-4-8 0,2-5 0,2-5 0,1-6-1,0 0 5,0 0-4,0 0 7,0 0-3,0-14-5,-3-9-12,-3-11-6,-3-16-6,1-17-6,6-22-8,2-23 15,25-10 5,26-5 18,13 5 12,9 18 1,-3 22 23,-3 29 4,-9 26-20,-9 24-8,-7 8-12,-9 37-3,-17 23 2,-16 17 1,-36 15-1,-36 7-6,-22-4 3,-8-8-33,4-17-57,17-22-46,23-24 14,25-21 32,23-8 16,14-20-14,35-17-28,24-8 67,20-2-73,5 0-216</inkml:trace>
  <inkml:trace contextRef="#ctx0" brushRef="#br0" timeOffset="129579.95">5088 16641 1043,'0'0'166,"0"0"-148,106-24-9,-55 7 19,-2 3-9,-12 7-19,-17 7-47,-13 2-110,-7 23-233,-24 9-51</inkml:trace>
  <inkml:trace contextRef="#ctx0" brushRef="#br0" timeOffset="129681.78">5150 16849 614,'0'0'221,"0"0"-52,0 0-95,96 9-27,-39-10-47,7-15-22,3-5-218,-7-3-293</inkml:trace>
  <inkml:trace contextRef="#ctx0" brushRef="#br0" timeOffset="129944.35">5847 16462 1351,'0'0'113,"0"0"-113,0 0 5,0 0-5,47 116 49,-47-51-5,0 2-20,0-5-16,-5-7-5,1-16-3,4-11-1,0-14 0,0-13-11,16-1-9,11-26 21,4-16-1,6-20-8,-2-11-3,-2-7-15,-5-2-42,6 8-109,-2 15-19,5 18-251</inkml:trace>
  <inkml:trace contextRef="#ctx0" brushRef="#br0" timeOffset="130142.57">6583 16506 1327,'0'0'207,"0"0"-193,0 0-9,13 97 16,-16-51 38,-18 4-32,0-2-18,3-1-9,4-6-3,6-7-114,5-8-120,1-14-189</inkml:trace>
  <inkml:trace contextRef="#ctx0" brushRef="#br0" timeOffset="130300.42">6439 16356 174,'0'0'1080,"90"-110"-1030,-41 75-50,3 14 8,2 19 19,-3 5-27,-11 35-18,-17 16-88,-23 10-146,-14 8-347</inkml:trace>
  <inkml:trace contextRef="#ctx0" brushRef="#br0" timeOffset="130441.75">6250 17011 1289,'0'0'215,"0"0"-187,109-10-17,-26-11 19,11-3-21,0-1-9,-7 3-128,-14-1-211,-3-2-691</inkml:trace>
  <inkml:trace contextRef="#ctx0" brushRef="#br0" timeOffset="131311.54">7409 16352 1230,'0'0'85,"0"0"-69,0 0-3,0 0 10,0 0-11,-54 73-9,8 17-2,4 10-1,6-3-1,14-15-9,14-19-76,8-22-15,19-19-20,22-22-79,10-4 72,6-33 122,3-14 6,-4-5 125,-5 0-10,-9 6 13,-10 15-24,-9 16-9,-13 11-23,-5 8-47,-5 20-25,0 21 0,0 10 5,-8 5-5,1-6-1,4-14-12,3-13-57,4-16 18,20-7 43,6-13 9,3-20 7,1-6 13,-4-7 36,-6-1 3,-9 0-18,-9 1-15,1 2-26,-7 5-3,0 11-34,-7 9-18,-7 12-22,2 7-6,-1 0 13,3 0 43,6 0 25,0 0 2,0 0 24,2 0 42,2 0 13,0 0-3,2-4 4,24-3-21,16-3-46,7-4-10,5 0 0,-5 2 20,-10 1 1,-17 5-8,-13 3-8,-9 3-8,-7 0-2,-26 0-14,-15 17 8,-7 5 0,7 2 6,14 0-3,16-2 5,18 2-1,5 5 1,25-2 13,10 8 18,3-4-11,-1-5 25,-7 3-14,-5-2-23,-10 3-7,-13 6-2,-7 3-3,-18 1-18,-22-2-28,-6-9-50,-5-14-32,15-15-128,20-16-129,16-26-148</inkml:trace>
  <inkml:trace contextRef="#ctx0" brushRef="#br0" timeOffset="131925.12">8431 16506 324,'0'0'42,"0"0"14,92-13 56,-71 9 27,-3-3 5,-12 5-14,-5-1-25,-1 3-14,0 0-12,-14 0-49,-8 12-13,-9 22 9,-6 14 6,-2 15-2,6 5-8,10-5-11,12-8-6,11-14-2,14-14-2,16-12 2,14-10 0,2-5-2,5-17 2,-1-22 0,-4-11 0,-6-11 2,-9-10 0,-8-6-4,-7-1 0,-13 11-1,-3 14 0,-9 19-1,-15 19-4,-6 10-2,-10 5-27,-6 6-9,-6 12-1,-2-1-4,12-5-13,12-4 20,15-8 32,15 0 9,0-3 19,24-13 0,8-2 9,5-1-4,-3 0 12,-3 2 9,-6-2 1,-8 2-4,-8 0-13,-9 1-6,0 2 1,-1 5-9,-8 2-4,3 7 17,1 19 3,5 42-16,0 45 29,11 39 34,13 23-9,2 11-36,-8-6 3,-7-11-8,-11-21-21,0-20-7,-2-29-1,-14-22-14,-9-20-37,-14-24-51,-16-17-161,-16-9-305</inkml:trace>
  <inkml:trace contextRef="#ctx0" brushRef="#br0" timeOffset="132480.16">5397 17604 1079,'0'0'130,"0"0"-8,197 7 4,4-9 27,81-26-35,56-14-41,42-9-22,9 0-19,-14 1 12,-21 1-5,-32 4-27,-24 10 5,-41 21-2,-42 33-15,-54 43-4,-63 10-38,-47-13-57,-42-29 85,-31-23 7,-56-5-136,-39 6-77,-35 1-31,-14 2-25,-13 0-247</inkml:trace>
  <inkml:trace contextRef="#ctx0" brushRef="#br0" timeOffset="132847.77">4876 17861 709,'120'-17'614,"54"-14"-418,72-13-87,63-12-1,53-9-18,38-2-4,13-2-29,-4 9-39,-21 5 2,-33 7-5,-36 12-12,-56 14-1,-52 18 7,-68 4 2,-56 1-11,-42 10 0,-29-5-10,-10-1-63,-6-5-59,-12 0-80,-22-17-312</inkml:trace>
  <inkml:trace contextRef="#ctx0" brushRef="#br0" timeOffset="174913.44">3346 16092 818,'0'0'47,"0"0"3,0 0-9,0 0 23,0 0-13,0 0-25,0 0-24,7 76 5,7 22 45,-1 23-16,-11 7-6,-2 8-10,0-5-6,3-10-8,3-8 0,3-9-4,1-17 0,-4-16 1,3-21-3,-2-20 0,-5-14-3,1-16-6,-3 0-10,0-11 5,-10-31-44,-7-18-43,2-20-81,3-11-28,3-9 77,2-4 79,3-1-39,3 1 48,1 8 45,0 6 34,0 13 32,1 7-2,3 3-24,0 5-18,-4 2 11,0 9 9,0 6-21,-9 13 9,-3 12 11,1 5-21,-3 6-13,3-2 10,0 0 0,5 1 4,2-1-4,4-2 43,8-3-28,28-8-27,31 0 4,36-1-6,43 0 6,42-1 23,43-5 14,38-6-19,25-6 0,18-3 17,11 0 6,4 2-18,-8 8-28,-16 5 4,-29 11-5,-41 11-2,-42 9 1,-33 0 1,-35 7-2,-22 9-1,-12 1-4,-4 6 3,-6-4-9,5 0-11,-1-5 7,-5-6-4,-8-6 13,-11-2 5,-11 0 0,-9-4 3,-6-5-3,-8 3 4,2-2-4,3-1 1,7 0-1,10 0 0,6 2 0,5 0-1,2 6 1,-6-1 0,-5 2 0,-10 0 0,-8 0 0,-6 6 1,-2 3-2,3-2-2,6 1 3,8 0 4,8 1-4,3 2 0,2 0 2,-2 1-2,-2-1-1,-3-2 1,-1 3 1,4-3 0,8 4-1,4 0-1,-3 1-1,-6-1 2,-8 0 0,-11 1 0,-8 2-5,-4 4-4,-6 0 5,-2 1-1,-4 2 4,-1 4 1,-1 12 1,3 18 5,4 22 12,8 26 14,5 20 2,7 18-5,-1-1-8,-4-8-9,-13-11-6,-12-16 4,-4-11-5,-18-8-3,-13-4 3,-8-2-3,-7-5-2,-6-8 0,-7-13-2,-7-11-20,-6-13-53,-5-11-38,-9-12-61,-10-9-99,-9-1-160</inkml:trace>
  <inkml:trace contextRef="#ctx0" brushRef="#br0" timeOffset="175393.3">3322 17607 609,'0'0'83,"0"0"-45,0 0-28,152 41 110,2-31-1,77-7 4,85-3-40,77-13-17,58-19-23,28-9-12,-4-5 2,-31 3-15,-38 1 11,-54 11-12,-53 9-12,-52 8-5,-47 11-8,-39 3-43,-42 0-62,-40 3 4,-34 0-58,-29-3-128,-13 0-232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58:01.52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18830 4844 542,'0'0'195,"0"0"-137,0 0 45,0 0 65,0 0-19,0 0-13,-9-8-28,69 8-71,29-3-2,25 0 8,11-2-14,-3 1-2,-5-1-5,-12 3-15,-19 2-1,-18 0-3,-22 0-3,-16 0 1,-15 0-1,-12 0-11,-3 2-7,0-2 1,0 0 9,0 0 3,-3 0 5,3 0 3,0 0 0,0 0-1,0 0-2,0 0 3,0 0-2,0 0-2,0 0 2,0 0-2,0 0 1,0 0 0,0 0 0,0 0 2,0 0-2,0 0-1,0 0 1,0 0 1,0 0 2,0 0 3,0-5 3,0-6-9,0-6-5,7-7 2,5-6 2,5-8 0,2-5-1,1 1 2,-1 1 2,-4 1 0,-2 10 3,-2 6-4,-2 9 3,-2 8 0,-5 6 4,2 1-8,5 8-10,7 19-5,4 10 15,2 6 7,-3 4-6,-3 2 0,-2-3-1,0-2 0,2-2 1,-1-6-1,3-6 0,-3-6 0,-3-10 2,-3-6 0,-5-7-2,-1-1 0,1 0 6,3-18 1,6-13-1,4-19-4,4-9-2,2-7-5,0 3 4,-4 9 1,2 9 0,-4 13-2,0 9 2,-5 10-1,-3 9 1,0 4-5,3 10-6,3 18-1,2 12 11,-3 6 0,-5 2 1,-4 2 0,-5-1 0,0-5 0,0-9-1,0-10 1,0-10 0,0-8 0,1-6 1,4-1 0,-4 0 6,5-19 4,2-4-11,6-4 4,5-2-5,7 5 1,6 5-1,5 4 0,5 7 1,-3 6 0,-1 2 4,-2 0-3,3 5 0,1 7 0,6 0 1,8-1 1,6 1 5,11-4-2,-1-3 1,-1 1-2,-8-6-2,-7 2 4,-11-2-5,-7 0-1,-8 0 4,-8 0-4,-3 0-1,-4 0-1,1 0 1,-5 0 0,-4 0-2,-3 0 0,-2 0 0,0 0 2,0 0 0,0 0 2,0 0-2,0 0 1,0 0-1,0 0 1,0 0 0,0 0 0,0 0 0,0 0-1,0 0 0,0 0-2,0 0 2,0 0 2,0 0 3,0 0 0,0 0 10,0 0-2,2 0 0,2 0 3,-3 0-7,3 0 0,-1 0-1,0 0-4,0 0-3,-1 0-1,2 0-1,2 4 1,-1 2 0,-1 2 0,0 1-4,-4-2 4,0-1-1,0-4 0,0-2-1,0 0 2,0 0 3,0 0-3,0 0 3,0 0-1,0 0 0,0 0 1,0 0 1,0 0-3,0 0 2,0 0-3,0 0-1,0 0 0,0 0-1,0 0 2,0 0-2,0 0 2,0 2-4,0-2 3,0 1 0,0-1-1,0 0 2,0 0 0,0 0 0,0 0 1,0 0-2,0 0 2,0 0 0,0 0-1,0 0 0,0 0 0,0 0 0,0 0 0,0 0-9,2-9 0,4-9 2,-1-8 0,2-5 4,2-7 2,-5-5 1,-2-2 0,-2 0 1,0 2-1,0 6 0,0 10 2,0 7 5,0 11 4,0 7-4,0 2 0,0 0-7,0 0-1,0 14-6,0 19 3,-3 21 4,3 19 2,0 12 11,0 2-5,0-3 0,1-6-3,4-11 0,-1-8-5,-1-8 3,0-10-2,1-12-2,-3-8 0,2-9-3,-3-4 3,0-8-19,0 0 2,0 0-10,0-20-50,6-7-98,4-7-90,8-5-155</inkml:trace>
  <inkml:trace contextRef="#ctx0" brushRef="#br0" timeOffset="571.18">21815 4555 703,'0'0'86,"0"0"-74,0 0 49,30-80 60,-29 71-16,1 2-18,-2 4 15,0 1-6,0 2-31,0 0-11,0 0-23,0 21-19,1 19-10,5 18 58,1 14 8,-1 7-34,-3-3 12,-3-5-15,0-8-22,0-6-9,0-6 2,0-9-1,0-10-1,0-10 0,0-11 0,0-7-10,0-4-21,0 0-10,0-12 7,0-13-72,5-4-64,2-4-30,2 2 23,-3 1-61,2 4 18,-2 1 47,-2-1 127,3 1 41,-4-2 5,0 1 58,-3 5 56,0 6-5,0 4-32,0 5 41,0 3-12,0 1-3,0 2-21,0 0-6,0 0 19,3 0 5,15 0-17,21 0-7,25 0-10,32 0-1,25 0-23,16 0-14,18 0-19,-2 0-2,-8 0-7,-18 0-51,-33 5-138,-36 3-300</inkml:trace>
  <inkml:trace contextRef="#ctx0" brushRef="#br0" timeOffset="2118.14">18979 5067 656,'0'0'10,"0"0"-6,0 0 107,-91-44 2,73 34-40,6 2 0,4 1-11,5 2 13,0 1 9,3 3 5,0-1-17,0 2-12,0-2-7,0 2-21,0 0-8,0 0-7,0 8-16,0 25 0,7 20-1,6 21 12,2 16 10,3 14 1,3 6 9,-5 4-11,-1 3-7,-9-3-4,-6-3-7,0-7 0,0-16-1,-7-13 0,4-16-2,3-12 1,0-13 0,4-10 0,4-7-1,-2-7 0,-2-6 2,-2-1-2,-1-2 0,1-1 1,1 0-2,4 0 4,10 0-1,17-6 3,27-5-5,30-2 0,29 3-1,23 5 0,9 0 1,0 5 3,-1 0 4,-5 0 0,-13 0 3,-16 8-3,-24 0-7,-31 1-1,-23-2-2,-22-3 1,-10-2 1,-5-2-5,-2 0 6,0 0-6,0 0 1,0 0 1,0 0 3,0 0 1,0 0 1,0 0 1,1 0 0,3 0-2,-2-5-2,1-1-2,-1 1 0,5-4-5,-1-1 1,6-2 0,4-3-6,6-7-9,8-3 7,5-5-1,-1-2 2,-4-6 9,-2-8 4,-4-9 2,-3-9 0,-3-4 0,-5 6 4,-5 16-3,-5 14 10,-3 14 15,0 7-13,-9 9-7,-23 2-5,-15 22-1,-18 31-2,-10 22-2,3 19 4,11 8 3,19-1 0,21-1 2,21-6 3,12-13-1,39-9-5,21-12 4,18-14-6,19-11 1,10-15 4,6-15 3,3-5-1,-6-22 0,-10-20 5,-14-12-5,-14-13 1,-22-12-8,-25-12 1,-23-4-2,-14-3 0,-42 5 1,-23 7 1,-25 11-1,-19 14-1,-17 22-5,-9 19-3,-2 18 3,13 2 2,27 22-8,32 5-23,29 6-37,27 1-70,9 6-59,6 1-31,13-1-150,5 4-307</inkml:trace>
  <inkml:trace contextRef="#ctx0" brushRef="#br0" timeOffset="2529.26">20759 6419 525,'0'0'380,"0"0"-364,0 0 33,0 0 103,0 0-72,24-73-26,8 58-6,7 3 1,1 3-12,-2 6 4,-4 3-12,-3 0-9,-4 0-7,0 14-5,0 1-5,0 2-1,-1 0-2,-4-2 4,0-6-4,-5-4 0,0-5 2,-2 0 1,-2-8 8,1-13-1,-5-5 2,-3-1-4,-5-1 11,-1 0-9,0 7-10,0 3 0,0 11-10,0 7-96,0 0-161,0 6-335</inkml:trace>
  <inkml:trace contextRef="#ctx0" brushRef="#br0" timeOffset="2880.42">21625 6434 834,'0'0'50,"0"0"-18,0 0 114,0 0-47,0 0-1,0 0 12,113-1-27,-13 1 11,38-1-37,35-6 3,13-1-21,14 2-17,-6-3 11,-9 3-10,-18-1-11,-30 0-5,-34 2-7,-36-2 1,-29 1-1,-22-3-11,-16-2-46,-9-5-91,-32-8-177,-16-5-267</inkml:trace>
  <inkml:trace contextRef="#ctx0" brushRef="#br0" timeOffset="3811.68">23329 4813 155,'0'0'201,"0"0"-135,0 0 21,0 0-42,0 0-16,0 0 9,-79 0 8,74 0 3,1 0 7,-2 0 3,-2 0-2,2 0 0,3 0 8,3 0-7,0 0 5,0 0 5,0 0-7,0 0-18,6 11-25,11 13 12,8 19 37,6 17 5,3 21 16,4 16-38,-4 16 12,-4 8-6,-8 0-30,-8 5 9,-11 2-2,-3-12-18,0-9 3,0-12-5,0-14-8,-2-11 1,2-11-6,0-12 7,0-14-7,0-12 1,0-10 0,0-7-1,0-1 4,0-3 0,0 1-1,0-1 2,0 0 0,0 0 2,0 0-2,0 0 2,0 0-4,0 0-1,0 0 0,0 0-2,0 0 0,0 1-2,0-1 2,0 2-1,0-2 1,0 0-2,0 0 4,0 0-5,0 0 5,0 0-2,0 0 2,0 0-1,0 0-1,0 0 0,0 0 0,0 0-1,0 0 1,0 0 0,0 0-4,0 0 2,0 0 1,0 0-1,0 0-4,0 0-45,5-11-66,5-10-310</inkml:trace>
  <inkml:trace contextRef="#ctx0" brushRef="#br0" timeOffset="5461.9">20284 6872 1037,'0'0'195,"0"0"-145,0 0 103,0 0 13,0 0-91,0 0-58,0 0 13,0 0-13,31 57 11,-15-2 8,0 6-7,-3-3-13,4-1 0,-4-7-6,2-6-6,0-6 4,3-6-8,-6-11 2,4-8-2,-4-11 1,3-2-1,6-21 13,7-19 1,7-16-10,2-12 0,-6-8 1,-5 0-4,-6 3 15,-2 13-11,-4 15-4,-6 13 0,-1 12-2,-6 10-15,-1 7-26,0 3-35,0 8-75,0 22-220,0 8-128</inkml:trace>
  <inkml:trace contextRef="#ctx0" brushRef="#br0" timeOffset="5763.33">21002 7163 763,'0'0'105,"0"0"-63,0 0 109,0 0-9,0 0-20,0 0-23,83 11-29,-47-11-43,4 0-27,1 0-4,-7 0-190,-16 1-264</inkml:trace>
  <inkml:trace contextRef="#ctx0" brushRef="#br0" timeOffset="5914.32">21087 7381 1380,'0'0'17,"86"-28"0,-35 17-17,3 2 0,-2 7-100,-5 2-124,-10 0-238</inkml:trace>
  <inkml:trace contextRef="#ctx0" brushRef="#br0" timeOffset="6615.87">21624 7123 1060,'0'0'40,"0"0"-35,0 0 162,31-72-41,-7 66-65,3 6-31,-2 0-4,-1 14-10,-8 16-7,-8 10-9,-8 6 1,0 6 0,-19-2-1,-6-2 3,5-6-2,6-6-1,8-8-1,6-9-12,0-11-10,24-8 9,11 0 6,9-9-8,4-15-15,1-7-14,-4-3-43,-2-1-6,-7 1 32,-6-1 12,-3 3 33,-8 3 17,-1 5 27,-7 7 17,-7 6 38,-4 7 13,0 2-12,0 2-47,0 6-32,-12 19-2,-2 11-2,0 8 7,8-1 1,6-1-2,0-1-6,7-9 3,17-9-1,4-8 1,4-14-1,2-1 1,0-20 1,-2-15 0,-8-8 3,-4 0-4,-8-3 6,-6 8-2,-4 11 18,-2 9-6,0 11-1,0 7-4,0 0-14,0 22-22,-9 12 22,-5 5 1,4 4-1,2 1 7,8 0-6,0-5-2,3-3 0,18-6-3,4-8-41,4-7-103,0-8-153,-4-7-274</inkml:trace>
  <inkml:trace contextRef="#ctx0" brushRef="#br0" timeOffset="6908.89">22623 7149 589,'0'0'825,"0"0"-805,0 0-6,0 0 54,0 0-68,0 0-3,-41 79 3,25-22 1,9-4-1,7-5-1,0-10 0,13-13 0,8-10 1,7-15 0,2 0 10,0-23 1,0-18 6,-9-5 21,-8-4-11,-9-2-9,-4 2-9,0 9-9,-7 9-4,-4 13-4,-1 13-90,1 6-87,-2 5-198,7 12-357</inkml:trace>
  <inkml:trace contextRef="#ctx0" brushRef="#br0" timeOffset="7172.49">23000 6974 1352,'0'0'70,"0"0"-63,0 0 60,0 0-38,0 0-27,-12 105 9,-6-27 26,4 5-9,0 1-19,8-8 18,6-3-7,0-7-4,4-15-10,15-7-3,3-13-1,7-8 0,12-9 15,7-10-8,4-4-9,-4-3-59,-14-17-77,-9-9-125,-6-5-220</inkml:trace>
  <inkml:trace contextRef="#ctx0" brushRef="#br0" timeOffset="7473.06">23361 7031 1340,'0'0'8,"0"0"-7,0 0-1,0 0 5,0 101 36,0-51-21,4-3-12,15-8 0,0-8 1,-1-14-8,-4-8 6,-4-9-4,-1-1 23,-1-27 17,-1-8 1,-6-12-29,-1-1-10,0 1-5,-11 7 0,0 14 0,3 11-6,5 13 0,1 3-26,2 5-115,0 15-198,0 5-692</inkml:trace>
  <inkml:trace contextRef="#ctx0" brushRef="#br0" timeOffset="9368.39">19852 5145 549,'0'0'174,"0"0"-129,0 0 117,0 0 22,0 0-57,0 0 5,21-4-78,4 1-39,9 0 9,-1 3-3,-5 0-9,-5 6-3,-8 10-9,-7 9 0,-6 3-2,-2 5-1,-10 1 2,-8-1 1,-2-7 0,8-9-5,10-4-12,2-10-12,16-3-11,17 0 26,14-16 11,3-6 3,0-6 0,-5-1 7,-8-4-4,-8 0 3,-13 2 7,-8 6 3,-6 8 6,-2 8-10,0 8-6,0 1-6,0 0-6,0 20-3,3 14 9,8 7 8,3 3 16,2 0 12,-3-3-13,-2-8-12,-7-4 10,-4-4-15,0-5-1,0-6-5,-15-6-19,-1-8-57,-6 0-31,-1-13-96,8-16-145</inkml:trace>
  <inkml:trace contextRef="#ctx0" brushRef="#br0" timeOffset="9505.63">20378 5096 802,'0'0'681,"106"-35"-681,-33 23-30,-3 6 29,-7 6-219,-17 0-319</inkml:trace>
  <inkml:trace contextRef="#ctx0" brushRef="#br0" timeOffset="9893.61">20671 5378 346,'0'0'821,"0"0"-818,0 0 3,0 0 96,80 21-46,-61-18-41,-5-2-6,-5-1-6,-3 0-3,-6-11-19,0-11-86,0-2 31,-10-2 51,7 0 15,3 6 8,1 0 28,23 8 51,10 2-38,9 7-4,1 3 22,-4 0 0,-10 16-24,-10 6-20,-12 7-8,-8 4-5,-8 4-2,-17-3 0,-4-3 4,2-7-4,10-7-1,8-8-4,9-8-20,27-1-19,33-15-27,23-16-321</inkml:trace>
  <inkml:trace contextRef="#ctx0" brushRef="#br0" timeOffset="11763.76">22431 4227 1034,'0'0'178,"0"0"-151,0 0 80,0 0 7,0 0-70,0 0-44,-13 23 1,6 15-1,1 2 9,-1-2-6,6-7-2,1-4-1,0-6-1,11-5 1,9-7 0,10-6 0,4-3-1,3-5-32,5-17-71,-6-7-122,-14-4-155</inkml:trace>
  <inkml:trace contextRef="#ctx0" brushRef="#br0" timeOffset="11949.81">22556 4255 1003,'0'0'421,"0"0"-386,0 0-30,0 0 65,0 0-25,0 0-24,0 101 25,0-52-18,0 2-14,-8-4-13,-2-7-1,1-1-16,0-8-104,6-2-101,3-12-153,0-13-429</inkml:trace>
  <inkml:trace contextRef="#ctx0" brushRef="#br0" timeOffset="12289.27">22904 4271 239,'0'0'411,"0"0"-397,0 0-13,0 0 89,0 0 20,0 0-49,-29 11-3,29 10 32,15 1-22,3 3 3,-3-4 3,-2 0-26,-5 1-14,-1 0-14,-5-2-11,-2-1-6,0 1-3,0-6-2,-17 0-6,-5-6-56,-9-5-61,-3-3-68,2-5-208</inkml:trace>
  <inkml:trace contextRef="#ctx0" brushRef="#br0" timeOffset="12500.72">22890 4192 1114,'0'0'128,"0"0"-128,0 0 0,88-18 24,-64 18-17,3 0-7,4 3-23,7 3-32,0 0-83,-4-3-156,-4-3-55</inkml:trace>
  <inkml:trace contextRef="#ctx0" brushRef="#br0" timeOffset="12700.8">23524 4175 1320,'0'0'67,"0"0"-64,0 0-3,-15 87 16,-15-41 20,-7 2-10,-4-4-22,3-3-4,4-7 0,5-5-34,7-9-173,7-10-163</inkml:trace>
  <inkml:trace contextRef="#ctx0" brushRef="#br0" timeOffset="12874.38">23251 4285 1359,'0'0'67,"0"0"-66,0 0 10,0 0 31,90 51-15,-55-10-7,-5-1-16,-1 1-3,1-2-2,3-3-60,0-6-152,-1-9-182</inkml:trace>
  <inkml:trace contextRef="#ctx0" brushRef="#br0" timeOffset="13077.62">23740 4323 1369,'0'0'152,"0"0"-152,0 0 0,0 0 14,0 0-10,3 82 17,-3-39-3,2-3-18,1 0 0,-2-5-2,2-5-56,0-5-159,0-11-196</inkml:trace>
  <inkml:trace contextRef="#ctx0" brushRef="#br0" timeOffset="13382.72">23912 4342 1347,'0'0'0,"0"0"-30,0 0 13,0 0 17,1 107 5,2-64-4,11-4 4,4-8-2,6-9-1,2-13 0,0-6 2,2-3 7,-5-6 0,-4-19-1,-3-5 12,-8-7 8,-8 2-4,0 4-10,-5 4-1,-14 3-9,0 6-6,-2 7 0,7 1-1,5 9-18,6 1-70,3 0-86,0 4-86,0 4-243</inkml:trace>
  <inkml:trace contextRef="#ctx0" brushRef="#br0" timeOffset="13594.57">24024 4068 1407,'0'0'67,"0"0"-62,94-30-5,-65 30 45,-1 0-17,0 4-28,0 11-4,3-1-61,2-1-162,0-9-164</inkml:trace>
  <inkml:trace contextRef="#ctx0" brushRef="#br0" timeOffset="13914.11">24479 3777 1311,'0'0'21,"0"0"-21,0 0-3,0 0-4,0 0-3,-21 98 10,21-48 7,21 1-7,6-7 0,3-10 2,-3-9 3,-5-11-2,-6-9-2,-5-5 8,-1 0 16,-7-13 5,-3-5-9,0-4-4,-3 0-9,-15 5-8,-1 6-4,2 4 4,1 7-5,4 0 4,1 0-7,-4 13-6,2 6-101,-6 6-49,-5 0-111,-4 1-147</inkml:trace>
  <inkml:trace contextRef="#ctx0" brushRef="#br0" timeOffset="14956.75">24686 4350 839,'0'0'242,"0"0"-196,0 0 93,0 0 12,0 0-114,0 0-31,-5 113 19,10-56 3,-1-5-11,-2-3-8,-1-5-5,1-4-1,-2-11-3,0-6-7,0-12-26,0-11-15,0 0-27,0-22 33,0-16-14,0-10-23,0-6 67,9-4 10,7-1 2,2 4 3,3 9 48,3 8-20,0 7 17,-4 8 4,0 6-28,-2 5-8,0 7-1,7 5-15,5 0-9,4 5-60,-2 13-109,-8 2-134,-17 0-205</inkml:trace>
  <inkml:trace contextRef="#ctx0" brushRef="#br0" timeOffset="15124.15">24731 4550 950,'0'0'146,"0"0"-65,0 0 155,0 0-71,0 0-93,96 0-71,-27 0-1,7 0-98,-7 0-289,-14-5-748</inkml:trace>
  <inkml:trace contextRef="#ctx0" brushRef="#br0" timeOffset="19032.84">11451 3070 673,'0'0'165,"0"0"-56,0 0 8,0 0-43,0 0 21,0 0-21,0 0 9,102-10-23,-56 7-1,5-1-1,8 1-6,8-4-1,3 2-11,1 0-10,-11 0-5,-13 0-8,-16 5-6,-16-2-5,-9 2-3,-6 0-3,0 0-3,0 0-24,0 0-23,0 0-33,0 0-44,0 0-32,5 0-72,6-3-143</inkml:trace>
  <inkml:trace contextRef="#ctx0" brushRef="#br0" timeOffset="19886.63">16715 2941 264,'0'0'583,"0"0"-474,0 0 15,0 0-23,0 0 50,0 0-66,0 0-16,0 0-4,0 0-22,6 0-15,15 0 22,10 0-26,11 0 5,4 0-7,-1 0-1,0 0-9,-5 0 0,3 0 0,-4 0-9,-8 3-1,-4-1-2,-11-2 0,-5 2 3,-4-2-3,-5 0 1,1 0-1,-3 0 0,0 0-2,0 0-2,0 0 1,0 0-5,0 0-1,0 0 3,0 0-11,0 0-17,0 2-26,0-1-38,-6 3-63,-9 1-87,-3 0-104,-4 3-425</inkml:trace>
  <inkml:trace contextRef="#ctx0" brushRef="#br0" timeOffset="26765.63">11121 3042 1263,'0'0'43,"105"-17"-36,-23 1 20,15-1 30,3 3 24,-2 3-9,-10 6-27,-13 2-9,-5 2-8,-3 1-12,-13-2 1,-11 1-3,-15-1-3,-13 0-4,-11 2-6,-4 0 1,0 0 3,0 0-5,-14 0-11,-18 0-11,-17 4 14,-16 5 7,-12 2 1,-7-1 3,3-1-3,11-3 3,16-3-1,23-3 7,20 0 12,11 0 22,5 0 4,34 0-3,22-8-22,21-2-14,9 0-4,-3 3-2,-6 2-1,-5 1-1,-9 1-20,-15 3-57,-23 0-111,-27-5-352</inkml:trace>
  <inkml:trace contextRef="#ctx0" brushRef="#br0" timeOffset="108224.97">20380 9856 660,'0'0'85,"0"0"-65,0 0 51,0 0-11,0 0-46,0 0-11,0 0-1,0 5-1,0-5 2,0 0 3,0 0 11,0 0 9,0 0 7,0 0-6,0 0-9,7 0-4,9 3 2,7-1 3,10 3 11,5-1-4,3-1-2,-4 2 7,2 0-9,-6-3 2,-9 0-2,-2-1-14,-9 0-3,-7 0-1,-4 1-4,-2-2 2,0 0 3,0 0-2,0 0 6,0 0-3,-8 0-6,-2-12-1,-2-4-21,-1-1 22,5 0-4,2-1-1,0 2 5,0 1 0,0 1 0,-2-1 0,4-2 0,1 1 2,0-4 0,2 1-1,-1-1 3,2 3 2,0 0-5,0 1 1,0 1 1,2-1-1,8 0 2,7 2 0,4 2 0,4-1-2,5 2 0,3 2 0,-2 3 3,0-1-4,-2 6 3,-2 1-2,-4 0 2,0 0-4,-4 8 1,-3 1 1,-2 2 0,-2 1-2,-2 0 3,-2 2-2,-1 3 3,0 0 5,0 5-1,-3 1-1,-1 2 0,0 3 3,-1-2-4,-2 1-3,3-4 4,-2-3-5,2 1 3,-2-7-4,-1 0 1,2-5-2,-1 0 2,1-4-1,-1-2 1,-1-1 2,2 0 3,-2-2 0,1 0 4,4 1 5,1-1 4,7 0 13,5 0 0,4 0-5,4 0-5,5-3-11,7-2-6,6-4-6,7 1-3,6-1-86,2-8-175,0-5-490</inkml:trace>
  <inkml:trace contextRef="#ctx0" brushRef="#br0" timeOffset="109431.56">21782 8724 859,'0'0'253,"0"0"-252,0 0 7,0 0 100,0 0-42,82-17-19,-52 17-9,1 0-9,2 0-13,0 0-3,-1 0 5,-3 0-8,-2 0-4,-8 0-4,-6 0-1,-5 0-1,-8 0 1,0 0 0,0-4-1,0-6 0,-2-7-9,-5-5 8,-1-3 0,2-1 2,5-2-1,1 1 3,0 3 0,0 1-1,6 4 4,6 2-2,1 0 1,5 2 1,3 4-1,1 1-2,6 6-3,4 3 3,4 1-1,-3 0-1,-2 0 2,-7 5-3,-5 5 0,-4 0 0,-7 2-2,-5 5-1,-3 1 3,0 4 0,-11 3 1,-8 0-1,0-1 2,2 0-1,4-3 1,7-5 8,6-3-5,0-2 9,0 0 4,14-1 1,2-1 5,1-3 0,-3 0-4,2-1-2,-2-5-6,2 3 2,2-3-2,3 0 2,0 0 0,-2 0-1,1 2-7,-5-2-3,-1 0 1,-6 0-3,-2 0 0,3 0-1,4-7-19,8-13-145,9-6-290</inkml:trace>
  <inkml:trace contextRef="#ctx0" brushRef="#br0" timeOffset="178466.19">22204 10875 686,'0'0'117,"0"0"-67,0 0-14,0 0 82,0 0-41,0 0 19,0 0-30,0 0-20,37 0-11,-1 0-5,15-4-3,7 0-5,-1 0-12,-8-1-4,-9 0 1,-13 2-2,-8 2-1,-5-1-3,-8 2 1,-2 0-2,-1 0 0,-3 0-3,0 0 0,0 16 3,-16 9 5,-14 6 2,-13 3-3,-11 2 2,-5 0-6,-7-2 1,6-3-1,10-6 1,16-9 0,15-7 1,12-6-2,7-3 1,0 0 6,10-14 5,10-8-2,8-5-8,-3 4 6,2 5 7,-1 7-3,-1 6 7,3 5-12,2 0-3,0 17 2,0 8-2,-5 7 1,-5 2-4,-4-2-1,-6-2 3,0-6-6,3-5 1,-1-5-57,8-7-31,6-7-146,4 0-146</inkml:trace>
  <inkml:trace contextRef="#ctx0" brushRef="#br0" timeOffset="178975.95">23063 11071 932,'0'0'85,"0"0"-38,0 0 37,0 0 100,0 0-112,0 0-11,101 0-40,-60 0-7,-5 0-14,1 0 0,3 0-1,-1-4-24,1-4-44,-4-2-62,-6-4 4,-9-3 1,-7-2 25,-6-3-7,-8-5 3,0 3 70,0 1 35,0 8 72,0 4 44,2 5 31,4 6-37,10 0-39,5 14-48,9 19 16,-2 11 20,-9 6 15,-16 2-33,-3-2-23,-20-4-4,-15-5-14,-2-4-8,0-9-83,10-8-104,9-13-125</inkml:trace>
  <inkml:trace contextRef="#ctx0" brushRef="#br0" timeOffset="179637.27">23870 11088 879,'0'0'177,"0"0"-168,0 0 7,0 0 110,0 0 25,116 17-127,-69-15 16,0 1-20,-8-1 1,-9-2-5,-5 0-15,2 0 2,4 0-3,8 0-3,3 0-2,-3 0 5,-9 0 1,-12 0-1,-8 0 0,-7 0-1,-3-5-5,0-5 5,0-6-15,-3-4-2,-7-4 11,1-4-6,0-2-21,1-2 4,7-1 16,1-1 14,0-2 0,10 5 0,7 4 15,6 3-2,9 8 1,10 5-3,10 8 3,3 3 2,0 11 3,-8 15-6,-6 7 3,-11 7-6,-10 4-2,-12 0-2,-8 1-6,0-2-1,-8-5 1,-8-4 2,-3-2-2,4-3 1,2-7-1,4-5 1,4-6-1,5-3 3,0-7-3,0 0 2,6-1 4,15 0 1,16 0-1,14-7-6,6-5 0,3-3-1,-1 6-2,-2 0-37,-5 7-108,-7 2-127,-13 0-268</inkml:trace>
  <inkml:trace contextRef="#ctx0" brushRef="#br0" timeOffset="180536.98">22335 11701 624,'0'0'205,"0"0"-187,0 0 13,0 0 178,0 0-32,156 0-79,-15-15-42,41-6 10,37-1 13,28-3-21,12 3 2,6 2-13,-8 6-11,-18 6 15,-25 7-29,-31 1-15,-34 0-2,-38 0-4,-34 5 4,-32-1-5,-23 1-6,-17-4-10,-5 2-38,-22 4-28,-28 0-7,-26 6 29,-19-3-43,-12 3-35,-3-1-16,0 1-6,-4 0-42,-5-1 5,-14-2 12,-10-1 37,-8 3 113,-9 0 35,-2 1 16,-1 0-2,5 1-14,9-5-2,18-1 0,16-2-9,21-3 11,15-3 9,15 0 78,9 0 77,8 0-40,6 0 11,9 0-27,14 3 36,13-3-35,5 0 43,23 0 4,39-3-65,43-6-50,44-4 18,49 1 2,45 1-5,29 1-15,25 3 13,4 4-9,-5 3 4,-23 0-18,-34 4-11,-38 9 10,-44-1-10,-43 2-11,-37-4-9,-37-3-1,-24-2-7,-14-2-29,-2-3-35,-2 0-30,-16 0-11,-13 0-44,-11 0-29,-6 0-104,0-8-219</inkml:trace>
  <inkml:trace contextRef="#ctx0" brushRef="#br0" timeOffset="189500.73">19070 11229 472,'0'0'668,"0"0"-621,0 0-38,0 0 81,0 0-5,0 0 4,0 0-64,-9-23-12,9 23-9,0 0 4,0 0-4,0 0 8,0 0 1,0 0-3,0 0 1,0 0 0,0 0 1,0 0-2,0 0 6,14 0 8,18 0 5,19-8-11,17-3 3,9 0-6,-4-1-4,-14 4 4,-18 3 1,-17 2-7,-14 3 1,-10 0-9,0 0-1,-4 12-8,-23 15 8,-12 12 5,-9 4-3,-1 2-2,3-1 1,7-6 0,9-9 3,11-10-4,8-9 1,5-8 0,6-2 0,0 0 2,0 0 4,3 0-5,14-5 12,14-1-4,17 4-5,7 2-3,3 0 2,-8 1-4,-10 10 0,-9-1 0,-10 0 0,-5-2-1,-5-5-17,-1-3-39,2 0-78,2-6-108,4-14-240</inkml:trace>
  <inkml:trace contextRef="#ctx0" brushRef="#br0" timeOffset="189639.28">19757 11361 863,'0'0'516,"0"0"-480,0 0-31,0 0 85,92-29-30,-70 25-60,2 4-32,-2 0-109,-11 0-259</inkml:trace>
  <inkml:trace contextRef="#ctx0" brushRef="#br0" timeOffset="189779.75">19822 11463 1163,'0'0'297,"0"0"-288,85-21 0,-51 13 68,3 2-77,2 0-5,2-1-111,2-1-155,-6-5-310</inkml:trace>
  <inkml:trace contextRef="#ctx0" brushRef="#br0" timeOffset="190184.82">20380 11182 1351,'0'0'80,"0"0"-79,0 0 37,0 0 30,16 73-11,-16-21-33,-1-5-10,-10-7-8,1-4-2,1-11-4,3-9-16,1-7-24,4-9-26,-2 0 33,3-24 29,0-10-8,0-13-11,0-10 18,18-4 5,3-2 0,3 5 8,1 10 8,0 11 12,1 15 4,-1 10-8,1 10-11,-1 2-12,-10 20-1,-7 15-5,-8 10 5,-22 8-4,-18 1 4,-8-1 6,8-7-6,12-6 4,16-11-1,12-2 30,22-1 23,35 2 5,26 1-18,26 1-35,24 7-8,17 5-69,3 1-250,9-5-913</inkml:trace>
  <inkml:trace contextRef="#ctx0" brushRef="#br0" timeOffset="190996.57">20487 12763 684,'0'0'0,"0"0"-34,0 0-33,0 0 9,0 0 49,0 0 6,0-8-25,0-1-15,0-1-69,-3-5-65,-4-4 60</inkml:trace>
  <inkml:trace contextRef="#ctx0" brushRef="#br0" timeOffset="191655.64">18532 12235 811,'0'0'77,"0"0"-77,0 0 9,142-48 110,-24 31 20,35-2-25,41-1-32,22-1-32,2-2-19,-14 4-13,-25-1-1,-30 9-3,-28 0-9,-24 3-2,-21 0-3,-25 3-2,-14 0-6,-17 2-25,-17 3-42,-3 0-67,-26 0 12,-30 3 71,-30 9-31,-27 2-41,-15 2 23,-15 0 38,-5 1-5,-1 1 45,4-1 29,12-1 1,15-7 6,14-1 4,13-1-3,11-3 28,17-1 14,22-2 31,24-1 27,17 0 42,16 0 3,50 0-75,44 0 4,57 0 34,40-3-50,22-1-32,2 0-14,-17-2-8,-24 0 1,-24 2-6,-30-1-6,-22 5-15,-24-3-80,-25 3-136,-24-2-129,-22-4-281</inkml:trace>
  <inkml:trace contextRef="#ctx0" brushRef="#br0" timeOffset="196752.63">19184 12854 966,'0'0'101,"0"0"-77,0 0 34,0 0 45,0 0-23,0 0-49,0 0-15,0 0-6,0 0-2,1 0-4,14-2 12,18-3 0,19-4-9,14-4-5,4 1 0,-6 0-1,-10 2 1,-17 3 1,-9 3-2,-13 3-1,-9 1 0,-6 0 0,0 0-11,0 1 0,-16 16 11,-11 8 2,-12 5-1,-7 4-1,-2 2 0,-1 3 4,0-3-3,7-4-1,6-8 1,12-7 0,5-6-1,3-5 2,2-4 2,6-1-2,5-1 8,3 0 19,0 0 28,22-6-18,12-2-24,12 5-12,6 3 0,-3 5-2,-4 13 1,-8 7-2,-5 0-1,-4-2 0,-3 1-11,1-9-45,-2-1-46,4-6-63,2-8-73,3 0-123,-3-11-279</inkml:trace>
  <inkml:trace contextRef="#ctx0" brushRef="#br0" timeOffset="197012.31">19923 13014 492,'0'0'26,"0"0"-25,0 0 107,0 0 62,0 0-48,0 0-19,0 3 11,5-3-6,10 0-3,4 0-55,2 0-15,3 0-17,3 0-11,3-3-7,4-2-3,2 2-71,-4-1-112,-6-1-128,-13 1-354</inkml:trace>
  <inkml:trace contextRef="#ctx0" brushRef="#br0" timeOffset="197198.5">19828 13172 706,'0'0'513,"0"0"-480,0 0-32,0 0 43,112-20 29,-60 14-73,5 0-42,1 0-227,-2 1-471</inkml:trace>
  <inkml:trace contextRef="#ctx0" brushRef="#br0" timeOffset="198774.5">20994 12816 1147,'0'0'265,"0"0"-221,0 0-41,0 0 7,0 0 17,0 0 1,-64 131 11,26-59-30,-6-4-5,-2-12-4,-2-12-1,6-14-59,1-17-89,5-13-169,8-18-209</inkml:trace>
  <inkml:trace contextRef="#ctx0" brushRef="#br0" timeOffset="198938.52">20549 12775 1160,'0'0'97,"0"0"-66,0 0 43,99 52 8,-39 9 22,4 10-52,-1 3-29,-8-6-12,-6-2-11,3-10-4,2-8-92,1-12-116,-7-15-289</inkml:trace>
  <inkml:trace contextRef="#ctx0" brushRef="#br0" timeOffset="199208.38">21209 13128 1375,'0'0'42,"0"0"-41,0 0 16,0 0 67,0 0-58,0 90-1,0-37-11,0 0-1,-1-7-10,-1-3 1,2-9-2,0-8 1,0-8 0,5-6 3,5-7 7,-3-2 12,5-2 1,2-1-17,11 0 14,17 0-16,21-4-6,27-7-2,17 0-32,7-3-159,-11 0-346</inkml:trace>
  <inkml:trace contextRef="#ctx0" brushRef="#br0" timeOffset="200098.3">19322 14015 930,'0'0'256,"0"0"-189,0 0-51,0 0 48,0 0 8,100-34-43,-42 30-16,2 2-8,-6-2-1,-14 4 0,-17 0-3,-13 0-1,-10 0 0,0 10-9,-10 13 9,-24 12 1,-16 12-1,-13 6-4,-2 5-8,5-3 4,9-8 3,14-13 1,15-12 0,12-11 0,9-10 4,1-1 1,0-3 8,8-14-2,9-2 3,9 4 21,3 2-3,3 9-5,5 4 4,1 0-9,-1 18-10,2 6-1,-2 4-7,0 0-1,-1-2-26,1-2-71,2-9-133,-3-6-305</inkml:trace>
  <inkml:trace contextRef="#ctx0" brushRef="#br0" timeOffset="200273.7">19968 14327 1190,'0'0'213,"0"0"-207,0 0-1,0 0 58,0 0-15,106-35-48,-72 35-18,-3 0-74,-7 0-165,-15 9-199</inkml:trace>
  <inkml:trace contextRef="#ctx0" brushRef="#br0" timeOffset="200412.54">19988 14479 802,'0'0'553,"0"0"-516,0 0-36,128-13 50,-65 1-12,8-1-39,1-1-158,-4-2-222,-4-4-380</inkml:trace>
  <inkml:trace contextRef="#ctx0" brushRef="#br0" timeOffset="200610.85">21060 13989 1387,'0'0'96,"0"0"-93,0 0 3,0 0 50,-50 73 32,5-3-45,-2 7-20,1-3-14,6-7-9,10-9-4,8-9-46,3-11-69,8-10-83,0-15-118,-1-13-242</inkml:trace>
  <inkml:trace contextRef="#ctx0" brushRef="#br0" timeOffset="200782.53">20648 14120 961,'0'0'324,"0"-75"-257,2 60-1,11 11 67,11 4-44,13 30-73,11 19-11,9 14 7,-3 7-12,-5-1 0,4-2-19,-2-10-57,5-5-86,0-13-211,-1-13-228</inkml:trace>
  <inkml:trace contextRef="#ctx0" brushRef="#br0" timeOffset="200961.49">21437 14472 1127,'0'0'186,"0"0"-163,0 0 47,-89-54-5,40 63-47,2 25-18,6 7 0,15 2 0,16 1-1,10-7 1,12-8 0,25-5 1,14-12 1,12-8-2,8-4-58,-4 0-109,-7-13-171</inkml:trace>
  <inkml:trace contextRef="#ctx0" brushRef="#br0" timeOffset="201486.79">19944 14947 712,'0'0'210,"0"0"-126,0 0 27,84 0 52,26-5-34,45-8-60,36-4-10,14-3-9,-4 3 20,-18 0-44,-23 5 8,-20 3-22,-29 5-6,-26 4-6,-26 0-1,-24 0-13,-18 6-52,-14 2-63,-3 3-40,-22-3-67,-24-4 49,-18-4-51,-8 0-148</inkml:trace>
  <inkml:trace contextRef="#ctx0" brushRef="#br0" timeOffset="201808.68">20095 14973 175,'0'0'248,"-108"28"-132,74-20-28,12 0 16,11-5 57,10-3-33,1 0 3,15 0 43,34 0-37,39-12-41,39-2 1,25-1-27,15-2-31,1 0-14,-3 2 1,-5 1-21,-10-2 3,-19 6-5,-18 3-1,-22 6-4,-21 1-15,-16 0-52,-16 0-142,-16-2-214,-13-9-610</inkml:trace>
  <inkml:trace contextRef="#ctx0" brushRef="#br0" timeOffset="203427.82">18424 11050 777,'0'0'1,"0"0"4,0 0 3,0 0-6,0 0 36,0 0-33,-2 1-2,15 46 17,-3 19 27,3 16-5,-1 19-16,4 20 14,6 12-6,5 13-18,7 7-9,5 1 1,-2 3-5,-8 1-3,-10 9 1,-8 1-2,-11 0 1,0-4 0,0-13-1,-5-10-5,5-11 1,0-9 4,7-6-3,13-7-3,4-10 5,-1-11-7,0-15 5,-5-6 4,-4-6-1,-5-4 1,-4 0 0,-3-3 4,-2-9-4,0-4-4,0-8 4,0-12 0,-3-4-7,-4-6-8,3-3-21,-2-4 20,3-2 10,-3-1 1,-3 0 0,-1 0-7,-7-7-7,5-14 3,2-10-6,3-17-65,5-21-3,-1-23 26,-6-23-226</inkml:trace>
  <inkml:trace contextRef="#ctx0" brushRef="#br0" timeOffset="204877.19">18521 12056 493,'0'-90'181,"0"13"-181,-18 13-35,-1 7 20,-2 8 15,-1 6 10,-2 6 1,3 8-5,3 8-1,2 5-3,2 7-2,1 5 4,2 2-4,1 2-2,-3 0-3,-1 4-25,-4 7-5,-1 5-8,-4-7 4,4-1 4,3-4 4,9-2 31,3-2 7,4 0 58,0-3-11,0-11 9,0-3-30,11-1-7,2-3-20,3 2 12,2-1 7,3-2-6,3-5-10,0-2-7,-5-4 1,-1-2 2,-4 0-2,-3 2 4,3-1-1,1 1 5,1-1-2,4-3-9,1-1 0,1-2-3,3-2-2,1-1-2,0 2 4,4 2 3,0 1 1,3 1 0,2 0 2,5 2-1,6 0 1,2 1-2,1 2-1,-4 4 0,-8 1 2,-10 3 0,-9-3 4,-8 7-2,-3 0 3,-2 2-3,-5 5-1,4 0 0,4 2-3,7-1 0,6 0-1,6 2 0,7-1 0,4 3 2,9 2-1,11 0 0,15 1 0,18 2 0,14 3 1,15 0 6,13 6 2,15 11 0,10 5 0,7 0 1,8 2 4,-2-3 8,-5 3-14,-7-1-2,-15 0-5,-8 4 9,-2-1 3,-3-1-8,2-1-5,0-5 0,-14-4 0,-14-6-3,-19-1-3,-19-2 3,-11 0 1,-12 1-3,-3 0-4,-9-2 8,-5 0-8,-7-3 0,-1-2 8,-8 0 1,-1 0 0,-6 0 1,-1 0-1,-3 0 4,0 2-4,0 11-7,0 9 7,0 9 2,-1 13 4,-4 11 5,2 17 10,3 20 17,0 25 21,6 31-22,13 26-1,1 23-8,4 13 2,-6 0-21,-6 8-1,-9-8 2,-3-4-8,0-10 1,11-19 0,15-16-3,12-19 3,5-11 16,-1-11 0,-6-16-4,-13-10-5,-11-9-2,-12-8-8,0-2 3,-10-5 2,-10-13 0,1-9 0,4-7-4,8-5 4,5-5 0,2 2 2,0-3 1,0-3-3,0 1-1,0-1-3,-4 2 3,-1 3-2,0-2 0,5 0-1,0-3 0,0-5-1,0-8 5,0-4-4,0-5 1,0-1-1,0-3 0,0 1 2,0 1 3,0-1-3,0 3 1,0-1 0,0 2 5,0-2-6,-3-1 3,-4 1 1,-5 1 0,-10 1 6,-12 0-2,-17 0-3,-13 1-3,-3 2-5,-10 1 3,-11 3-3,-16 4 4,-24 4-4,-32 0-2,-35-1-60,-27-15-166,-12-10-274</inkml:trace>
  <inkml:trace contextRef="#ctx0" brushRef="#br0" timeOffset="-196974.6">18006 16141 882,'0'0'125,"0"0"-67,88-26-53,19 13 11,57-2 40,45-2 1,34 0-15,15 0-10,4 1 10,-5 3 4,-17 4-21,-19 3-4,-32 4 3,-27 2-14,-26 0-6,-28 5-4,-32 6 0,-27 0 0,-24-2 0,-16-3-5,-7-2 1,-2-2 3,0-2 1,0 0 5,0 0 0,0 0-2,0 0 2,0 0-3,0 0 1,0 0 0,0 0-1,0 0-1,0 0 0,0 0-1,0 0 3,0 0-3,0 0-1,0 8 1,-2 19-6,-11 26 3,-11 41 3,2 36 20,2 32 9,7 22 3,5 8-3,4-4-2,-6-10-5,-6-12-8,-4-22 0,-4-20-4,-3-13 3,4-22-10,4-12-3,7-17 2,5-12-2,5-6-3,1-13-34,-5-17-103,-9-12-119,-14-46-118</inkml:trace>
  <inkml:trace contextRef="#ctx0" brushRef="#br0" timeOffset="-195662.54">18490 16113 610,'0'0'53,"0"0"-12,0 0 8,0 0 28,0 0-7,0 0-10,-54-22-14,20 22-2,-14 0 1,-10 0-14,-16 7-5,-10 1-5,-10 2-12,-10-2-5,-2 1-1,-9-5-3,6-1 0,-3-3-4,5 0-4,4 0 0,7 0 0,7-4-3,3-1 1,8 2 5,3-1 3,3 4 0,3 0 0,4 0 2,7 0-3,9 0 3,10 2 0,12 1 0,14-1-1,4-2 1,6 0 3,1 0-2,2 0 3,0 0-4,3 0 7,21 0 1,18 7-4,19 10-3,21 7 12,20 13 11,18 13-7,25 16 9,19 10-1,15 7 0,6 4 5,-6-2 1,-8 0 5,-15-5-1,-19 0-11,-6 2-12,-4 0 5,4-2-8,11-3-3,9-7 0,-2-12 1,-9-11-7,-16-9 0,-23-10 0,-19-6 4,-13-4 8,-8 1-5,-3 1-2,2 4-2,-2-1 1,0 1-4,-4-4 4,-11-3-2,-16-6 0,-9-5-1,-10-1 0,-5 0-1,1-2 0,0 1 1,4-1 3,4 7-4,4-5 1,1 4 2,0-1-2,3 1 0,-4 0 0,2 3 0,0-2-1,0 1 0,0-2 0,-5-1 2,1-3-2,-2 1 0,-2-1 3,-2-2-3,0 3 0,4 2 0,2 0-1,4 6 1,4-2 4,-2 0-1,-1 0-2,-1-3 1,-5-1-1,0-1 0,1 3 2,5 2 1,3 5 12,-3 0-4,-3-6-6,-9-3-2,-3-5-3,-4-1-1,0 0-7,-8-2-54,-14 0-141,-2-19-322</inkml:trace>
  <inkml:trace contextRef="#ctx0" brushRef="#br0" timeOffset="-194923.56">21569 16847 1125,'0'0'148,"0"0"-51,0 0-59,0 0-33,-96 60 18,27-9 23,-4 6-36,5 0-10,11-6 0,11-8-10,9-10-66,15-11-188,11-19-232</inkml:trace>
  <inkml:trace contextRef="#ctx0" brushRef="#br0" timeOffset="-194714.63">21133 16751 1185,'0'0'101,"0"0"-27,0 0-47,0 0-22,0 0 28,88 118 33,-61-57-45,0 1-10,0 2-4,2-2-6,3-4-1,5-5-1,7-5-6,6-9-83,0-8-136,-3-12-109,-8-11-267</inkml:trace>
  <inkml:trace contextRef="#ctx0" brushRef="#br0" timeOffset="-194528.14">21715 17294 1041,'0'0'193,"0"0"-51,0 0-55,0 0-66,0 0-17,0 0-2,-93 61-3,66-22 3,11 0-4,15-11 1,1-8-3,34-8 4,19-12 1,23 0-1,8-15-12,0-11-25,-11-1-60,-27 2-100,-22-1-233</inkml:trace>
  <inkml:trace contextRef="#ctx0" brushRef="#br0" timeOffset="-193713.3">18770 15700 1047,'0'0'52,"0"0"-50,0 0-1,0 0 2,0 0 26,0 0-8,-37 66-11,31-46-4,2-6-6,4-6 2,0-5-2,0-3 0,0 0 2,0-12 11,14-12-9,0-10-3,2-9 0,-2-13 1,-1-7-2,1-5 0,-1 1 3,2 10 1,-3 11-1,-2 16 27,-2 10-12,-2 11-7,1 6 3,11 3 1,9 0-14,16 9-1,3 14 0,-8 6-2,-16 3-4,-22 3 2,-10-1 2,-34-8 0,-12-6 1,-7-12-2,7-8-9,20 0 12,15-5 0,16-7 17,5 1 56,0 5 3,20 3-37,5 3-15,5 0-13,4 20-3,3 9-3,5 6-3,7 11-2,7 9-9,6 4-173,4 4-244</inkml:trace>
  <inkml:trace contextRef="#ctx0" brushRef="#br0" timeOffset="-193015.37">18384 17713 830,'0'0'103,"0"0"14,0 0-29,0 0-17,107-42-9,-16 36-15,10-2 9,-3 5-23,-18 3-7,-26 0-11,-28 0-10,-19 0-5,-7 4 2,-27 12-2,-22 4 2,-12 6 2,-8 1-4,3 6-5,8-3 4,9-1 1,12-2 1,11-7 0,11-7-1,10-7 0,3-5 5,2-1-3,0 0 6,13 0 17,16-4-20,8 1 4,11 3-8,1 0 1,-1 13-2,-10 10-4,-6 0 4,-6 3-4,-2-6 1,-4-1-92,2-12-129,-4-7-188,-7-15-360</inkml:trace>
  <inkml:trace contextRef="#ctx0" brushRef="#br0" timeOffset="-192526.8">18019 16445 555,'0'0'134,"0"0"45,0 0 13,0 0-76,0 0 27,0 0-58,16-53-69,9 86-11,1 9 9,-7 5 1,-17 3-6,-2 1-5,-24 0-4,-12-1-6,-6-3-101,1-12-130,7-13-171</inkml:trace>
  <inkml:trace contextRef="#ctx0" brushRef="#br0" timeOffset="-192114.48">18597 16459 830,'0'0'88,"0"0"-36,0 0-29,0 0 36,-91 0-32,60 34-20,1 8 5,15 2-9,14-5 0,2-6-2,30-9 5,16-9-3,11-15 2,2 0-1,-3-24-4,-6-13 4,-12-8-1,-8-5-1,-11-5 0,-13-8 6,-7 5 1,-22 11 4,-20 19-11,-10 24-2,-1 6-3,4 30 0,11 8 3,20 2 1,18-1 7,8-7 0,30-7 14,16-9 5,10-5-9,14-7-18,4-6-33,1 0-374</inkml:trace>
  <inkml:trace contextRef="#ctx0" brushRef="#br0" timeOffset="-190636.68">14254 17561 998,'0'0'17,"0"0"-1,-93-37 11,40 37-7,-4 32 8,3 16-4,10 15-12,12 7-6,16 4-5,10-5 0,6-10-1,9-11 0,15-15-3,13-16 1,6-14-3,6-3 3,-1-30 2,-3-8 1,-14-3 0,-11 2 3,-9 12 3,-8 8 0,-1 12 31,-2 7-2,0 10-36,0 14-1,0 11 1,1 2 1,9-2-1,6-5 0,2-10-2,4-10 2,2-10 1,1 0 0,2-17 5,0-12-2,-6-9 1,-6 1 2,-8-2-1,-7 5 4,-3 7-2,-22 5-1,-6 6-7,-7 6-3,2 8-2,5 2 5,10 0-4,12 0 3,9 0-8,16 0 0,31 0 9,14-10 7,9-9-4,-4-1 5,-11 1 6,-13-1-1,-14 4-3,-11 2-4,-14 3 0,-3 2 11,-23 6 0,-14 3-17,-8 0-1,5 17 1,9 5-2,17 5 0,14-1-4,12 0 3,23 1 3,3-3 2,-2-2 4,-8-6-1,-11-1-3,-11 0 4,-6-2-5,-5 0-1,-21-2-3,-6-2-31,-1-5-68,5-4-48,11 0-141,7-6-85</inkml:trace>
  <inkml:trace contextRef="#ctx0" brushRef="#br0" timeOffset="-189573.42">12518 17227 862,'0'0'9,"0"0"12,0 0-2,-85-15-1,59 58-5,4 21 7,1 14 15,3 6-13,9-3-13,6-9-5,3-18-2,11-15 4,18-17-2,9-15 0,3-7 1,-6-15 0,-7-15-1,-11-13 2,-7-8-2,-10-8 4,0-9-4,-16 1-1,-14 1 1,-9 11-2,-10 22-2,-5 22 1,3 11-1,5 25 0,15 17-3,19 10 0,12 4 3,16-8 2,29-6 8,10-9-1,5-10 8,-2-8-3,-4-7-8,-2-6-4,-2-2-2,7-3-16,0-19-204,8-4-348</inkml:trace>
  <inkml:trace contextRef="#ctx0" brushRef="#br0" timeOffset="-189372.12">13062 17701 886,'0'0'217,"0"0"-215,108-27-1,-73 24 5,-1 2 13,-5 1 6,-7 0-25,-7 14-2,-15 6-82,-1 3-211,-34 4-125</inkml:trace>
  <inkml:trace contextRef="#ctx0" brushRef="#br0" timeOffset="-189286.36">13190 17846 788,'0'0'100,"142"-34"-85,-57 17-15,6-4-21,-3-1-282</inkml:trace>
  <inkml:trace contextRef="#ctx0" brushRef="#br0" timeOffset="-188953.47">15086 17290 651,'0'0'107,"0"0"3,0 0 0,0 0 1,109-10 0,-54 10-34,3 5-25,0 0-25,-4 2-26,2-2-1,-3-3-58,-9-2-212,-7 0-480</inkml:trace>
  <inkml:trace contextRef="#ctx0" brushRef="#br0" timeOffset="-188782.48">15628 17052 1263,'0'0'10,"0"0"6,0 0-9,0 0 49,0 0-30,0 0-21,62 56 8,-42-4-2,-3-2-7,3-2-4,2-7-2,5-4-152,-1-10-236</inkml:trace>
  <inkml:trace contextRef="#ctx0" brushRef="#br0" timeOffset="-188498.95">16235 17095 1147,'0'0'25,"0"0"30,0 0-27,0 0-25,-45 81 13,-10 16 42,-13 24-21,-3 14-19,9 10-8,10-6-7,18-7 7,21-4-3,13-11-5,24-16-2,28-14-3,13-25-102,10-24-61,0-19-174,-13-19-190</inkml:trace>
  <inkml:trace contextRef="#ctx0" brushRef="#br0" timeOffset="-188057.01">16531 17650 771,'0'0'434,"0"0"-403,0 0-31,0 0 0,-7 96 0,7-40 21,0 0-6,0-2-14,0-8-1,0-14 0,0-16-7,3-12-48,0-4-34,5-30 46,2-15-77,3-16 85,3-8 35,-2-7 9,-2-3 26,4 2 17,5 13 13,3 11 0,5 20 7,-2 14-31,-1 18-12,0 1-29,-7 25 0,-7 16 0,-11 9 0,-2 1 0,-27 2 0,-11-2 2,1-10-1,8-7-1,11-9 0,13-6-1,6-7-1,9-4 2,21-2 2,9-6 2,6 0-1,4 0-3,6-7 0,1-8-80,1-6-260,-6-3-507</inkml:trace>
  <inkml:trace contextRef="#ctx0" brushRef="#br0" timeOffset="-187906.92">17132 17704 1294,'0'0'95,"0"0"-86,-145 79-9,53-18 32,-7 14 21,4 4-21,13 9-20,21 3-12,21-2-13,16-3-159,11-26-287</inkml:trace>
  <inkml:trace contextRef="#ctx0" brushRef="#br0" timeOffset="-187562.75">16896 18137 515,'0'0'629,"100"-63"-605,-47 46-3,-5 8 43,-8 6 41,-13 3-60,-12 2-40,-11 17-5,-4 8 2,-16 9-2,-15 11 2,-8 3 2,2 1-4,7-6 0,15-15 0,7-13 0,8-12-1,0-5 1,0 0 2,0 0 6,5 0-1,13 0-6,10 3 3,11 11-1,4-2 4,2 5-5,-8-1-2,-11-2-3,-9-8-34,-10-6-185,-5-12-254</inkml:trace>
  <inkml:trace contextRef="#ctx0" brushRef="#br0" timeOffset="-187365.45">17432 17447 1238,'0'0'23,"96"-34"58,-38 54-39,-1 47-30,-3 34 38,-17 24 30,-28 18-19,-14 23-32,-47 12-15,-20 4-7,-20-12-7,-14-27-5,-9-38-80,-10-51-265</inkml:trace>
  <inkml:trace contextRef="#ctx0" brushRef="#br0" timeOffset="-186290.91">6425 17112 1171,'0'0'110,"0"0"-23,0 0-57,0 0-30,0 0 0,13 115 26,-13-37 7,0 4-18,-13 0-7,-7-10-8,2-9-5,2-12-50,7-15-170,1-14-114,-6-19-278</inkml:trace>
  <inkml:trace contextRef="#ctx0" brushRef="#br0" timeOffset="-185520.59">6094 17540 833,'0'0'157,"0"0"-68,-24-93-38,34 71 24,24 8-12,17 0-43,19 6-14,15 5-5,3 1-1,-7 2 0,-14 0-10,-7 3-21,-14 4-37,-7-1-5,-8-2-18,-10-2 4,-11-2 29,-10 0 54,0 0 4,-16 0 9,-14 0-3,-9 0-5,-6 10 1,-1 7 4,3 8-2,7 3 3,14 5 4,12-4 15,10-4 1,8-8-13,19-5-3,6-10-2,3-2-5,-3-8 3,-5-10-4,-6-4 1,-3-3-2,1 3 2,2 1-3,1 3 8,-1 9-1,-1 6 3,1 3-6,-4 6 0,-1 11-2,-5 8-2,-4 0 2,-6 2-1,-2-7-4,0-3 1,0-8-13,0-7-35,1-2 19,10-10 30,11-13 2,2-6 36,6-3 30,1 1 25,-3 8 7,-3 7-26,-3 8-26,-4 8-32,-3 0-16,-4 18 0,-1 8 0,-7 2 0,-3 0 0,0-1-11,-5-6-55,-8-7-30,-1-8-14,1-6 17,1-4 21,1-16 38,7-9 34,4-1 17,0 0 45,9 0 7,10 7-16,1 6 5,2 4 0,-4 10-44,-6 3-2,0 0-12,-3 3-3,4 11 3,2 4 2,2 0-2,2 2 0,-1-1 0,3 1 0,-5-6-4,-5-2-29,-2-4-56,-6-6-102,-3-2-198</inkml:trace>
  <inkml:trace contextRef="#ctx0" brushRef="#br0" timeOffset="-185353.53">7331 17045 1056,'0'0'157,"0"0"-101,124-68-42,-73 58-8,-5 10-6,-6 0-7,-14 1-137,-10 11-276</inkml:trace>
  <inkml:trace contextRef="#ctx0" brushRef="#br0" timeOffset="-185172.76">7830 16702 1203,'0'0'42,"0"0"0,0 0-19,0 0-11,0 0-12,0 0 25,35 116 1,-39-51-17,4 2-9,0-5-5,18-4-116,14-15-172,13-16-639</inkml:trace>
  <inkml:trace contextRef="#ctx0" brushRef="#br0" timeOffset="-184949.61">8325 16902 1071,'0'0'50,"0"0"-22,-130 44-26,57 39 11,0 30 68,4 25-19,17 10-14,15-6-5,22-14-6,15-16-10,9-23-14,27-14-9,11-15-4,5-18-7,2-17-93,3-16-96,-3-9-49,-8-23-119</inkml:trace>
  <inkml:trace contextRef="#ctx0" brushRef="#br0" timeOffset="-184499.18">8517 17009 866,'0'0'171,"0"0"-157,0 0-13,27 124 61,-27-62 35,-6 1-28,-18-5-29,0-7-23,6-10-12,7-12-5,6-15-2,5-9-10,0-5-32,0-7 30,0-14 10,9-3-2,3 3 5,0 1 1,-3 5 2,0 7-2,-5 4 0,-1 1 1,-3 3-1,0 0-1,2 0-9,-2 0-4,1 0 4,1 0 3,1 0-2,-2 0 8,2 0 1,-1 3-1,3-3-4,3 0 1,7 0-30,12-3-100,3-11-425</inkml:trace>
  <inkml:trace contextRef="#ctx0" brushRef="#br0" timeOffset="-184192.24">8487 17190 850,'0'0'0,"0"0"-75,0 0 46,0 0 29,0 0 3,0 0-2,-73 9-1,73-9 10,0 0 102,0 0 46,2 0-68,11 0-5,8 6-21,6 8-19,3 8 5,-3 2-8,2 2-15,-3 2-13,-2 1-11,-3 0-3,2 0-17,-6-2-189,3-9-184,0-7-306</inkml:trace>
  <inkml:trace contextRef="#ctx0" brushRef="#br0" timeOffset="-183990.72">8862 17347 1090,'0'0'97,"0"0"-39,0 0 7,0 0-12,0 0-36,-93-4-14,65 41-3,7 6-2,5-2 1,8-5 0,8-7-3,0-9-1,28-8-22,16-11-4,19-1-6,11-1-61,4-12-85,-10-3-163</inkml:trace>
  <inkml:trace contextRef="#ctx0" brushRef="#br0" timeOffset="-183773.33">9407 17486 1266,'0'0'75,"-85"9"-73,-3 19-2,-26 10 4,-15 7 12,-9 6-9,-11 1-7,7 3 0,9 0-2,20-2-11,30-10-217,39-19-543</inkml:trace>
  <inkml:trace contextRef="#ctx0" brushRef="#br0" timeOffset="-183327.7">8724 17827 1266,'0'0'86,"0"0"-86,0 0 0,0 95 8,-13-48 7,0 1-11,4-3-4,0-7 0,6-11-3,3-10-68,0-12-28,0-5-11,10-26 47,2-16-77,3-5 102,0-8 38,6-3 9,-2 2 37,7 2 19,-1 9 18,3 12-21,-2 9 10,-3 13-7,0 9-34,-4 2-15,-7 17-13,-10 16-3,-2 11 3,-24 2 1,-16 5-3,-4-2-1,4-1-1,13-12 0,12-5 1,15-11 1,8-7 0,26-7 5,15-6 23,14 0 41,4-6-31,0-5-38,-6 3-1,-8 0-68,-9-1-195,-8-7-384</inkml:trace>
  <inkml:trace contextRef="#ctx0" brushRef="#br0" timeOffset="-183120.9">9603 17212 1212,'0'0'74,"67"92"-71,-29-10 3,-12 13 42,-18 6 31,-8 7-26,-42 1-35,-30 0-14,-30 3-4,-21-3-47,-19-12-189,-18-26-264</inkml:trace>
  <inkml:trace contextRef="#ctx0" brushRef="#br0" timeOffset="-182221.68">4848 17280 863,'0'0'194,"0"0"-148,0 0-3,-72-79 41,65 76-9,1 3-26,5 31-49,1 23 3,0 18 0,0 6 1,7-6-4,5-9 1,3-17-1,13-15 0,8-18 0,6-13 0,3-1 4,-2-27 2,-3-14-4,-4-6 4,-9-13 2,-10-3-2,-14-1-2,-3 1 2,-28 8-1,-12 14-2,-6 18-1,1 18-2,5 6-4,8 21 2,16 5-3,13 4 5,3 1-1,16-3 1,19 0 5,8-2 5,6-3-1,11 1-5,14-12-1,11-1-3,8-5-103,-1-6-222,-8 0-549</inkml:trace>
  <inkml:trace contextRef="#ctx0" brushRef="#br0" timeOffset="-182009.63">5409 17515 1022,'0'0'107,"0"0"-79,0 0 86,0 0 48,0 0-84,85-3-42,-31 1-30,-1 2-6,-8 0-9,-15 5-119,-17 9-174,-13 1-219</inkml:trace>
  <inkml:trace contextRef="#ctx0" brushRef="#br0" timeOffset="-181874.55">5421 17685 1354,'0'0'83,"0"0"-76,0 0-7,116-64-3,-71 57 1,-4 5-127,-5 1-202,0-4-361</inkml:trace>
  <inkml:trace contextRef="#ctx0" brushRef="#br0" timeOffset="-170466.83">20081 9019 536,'0'0'187,"91"-15"-86,-24 5-14,8 0 6,4 0-32,5 0-48,2-1-13,2 0-3,-4 1-26,-11 1-21,-15 4-14,-22 2-12,-17 3 47,-19 0-59,-6 0-50,-29 7 68,-15 6 1,-8-1-91,-2 0 58,1 1-98</inkml:trace>
  <inkml:trace contextRef="#ctx0" brushRef="#br0" timeOffset="-170323.79">20420 9024 309,'0'0'187,"0"0"-76,0 0 40,0 0-10,93-7-92,-31-4 11,4 0-24,-6 3-35,-4 2-2,-7 1-29,-8 2-76,-8 2-81,-11 1-51,-9 0-245</inkml:trace>
  <inkml:trace contextRef="#ctx0" brushRef="#br0" timeOffset="-167344.08">12198 17945 646,'0'0'79,"0"0"-9,0 0-32,0 0 54,0 0 13,100-10-54,-56 4-4,2 2-13,0 4-2,-5-4-21,-9 4-11,-6 0-2,-10 0-16,-7 0-40,-8 0-16,-1 0-58,0 1-71,-19 6 47,-5 0-78</inkml:trace>
  <inkml:trace contextRef="#ctx0" brushRef="#br0" timeOffset="-167218.14">12374 17969 403,'0'0'240,"0"0"-171,0 0-25,0 0 0,0 0-17,84-24-27,-69 21-7,-2 0-114,-4 3-79</inkml:trace>
  <inkml:trace contextRef="#ctx0" brushRef="#br0" timeOffset="-161819.65">11238 8224 558,'0'0'119,"0"0"-111,0 0 17,0 0 71,0 0-29,0 0-3,0 0-21,0-18-9,0 18-9,0 0-4,0 0 2,0 0-9,0 0 4,0 12 0,-6 8 21,-5 9-8,-2 11 12,-11 14 2,-12 21-2,-20 17 10,-20 17 9,-14 5-31,-4 4-12,3-9 0,10-8 4,10-9-5,10-12-1,16-9-8,9-13-3,9-12-1,10-14-4,5-12-1,7-9 0,1-6-3,2-3 1,2-2-12,0 2-25,-1-2-34,-2 0-29,0 0-87,1-7-87,2-8-98</inkml:trace>
  <inkml:trace contextRef="#ctx0" brushRef="#br0" timeOffset="-156176.83">22486 9962 1149,'0'0'40,"0"0"-30,0 0 44,0 0 57,0 0-42,121-69-33,-60 69-23,9 0-4,-3 2 3,-10 14-9,-14 9 2,-10 9-1,-9 10-4,-16 9 1,-8 5-1,-5 0 1,-28 2 3,-9-4 1,3-5-10,5-5-9,13-10-118,18-13-125,3-14-343</inkml:trace>
  <inkml:trace contextRef="#ctx0" brushRef="#br0" timeOffset="-155778.32">22617 10161 1433,'0'0'0,"139"-46"-3,-50 27 3,4 2 0,-2 2-3,-6 4-5,-5-2-86,-11 1-98,-14-2-9,-16 0 33,-12-3 118,-12 3 50,-7 1 23,-8 7 85,0 3 20,-11 3-53,-17 3-53,-10 19 2,2 10 25,6 4-7,13 3-25,15-5-13,2-5 12,22-7-1,14-7-6,9-6 7,-1-9-7,-3 0-2,-5-12-1,-11-10-2,-8-7 15,-10-4 18,-7-2-6,0 2-12,-16 6-14,-14 5-5,-9 7-35,-2 5-95,9 5-107,13 2-408</inkml:trace>
  <inkml:trace contextRef="#ctx0" brushRef="#br0" timeOffset="-155618.64">23658 10139 1466,'0'0'3,"0"0"3,0 0 47,0 0 15,0 0-68,0 0-15,2 1-92,1-1-211,-3 0-476</inkml:trace>
  <inkml:trace contextRef="#ctx0" brushRef="#br0" timeOffset="-154856.71">23722 9944 1017,'0'0'95,"0"0"-91,0 0 15,0 0 16,0 0-28,0 0-6,3 29-2,-6-3-1,3-2 2,0-4 1,0-6 6,6-3-4,9-4 3,5-3 1,8-4 1,2 0 4,0 0 3,-3 0 7,-4 0-1,-6 0-6,1 2-5,-5 9-5,2 3-1,-5 3-3,-1 0 6,-6 0-7,-3 2 1,0-2-2,0 2-5,-13 0 4,-1-4 2,-1-1-4,2-3-41,-3-8-64,1-3-86,0-4-90,4-20-245</inkml:trace>
  <inkml:trace contextRef="#ctx0" brushRef="#br0" timeOffset="-154696.6">23858 9960 977,'0'0'168,"0"0"-156,133-38-2,-74 38 20,0 0-30,-10 2-64,-15 10-381</inkml:trace>
  <inkml:trace contextRef="#ctx0" brushRef="#br0" timeOffset="-151698.71">23833 9615 755,'0'0'0,"0"0"-135,0-95 111,-4 51 24,-7-9 40,-6-17-35,-5-15-5,0-12-6,-8-12 6,-4 4 207,1 12-199,3 17-3,6 23 22,11 17-1,8 16-12,2 9-14,3 4-75,0 3 26,0 1-62,0 1 111,0 1-119,0 1 89,0 0 30,0 0 1,0 0-1,0 0 0,4 0 0,-1 0 2,-2 0-2,-1 0 3,0 0-3,0 0 0,0 0 4,0 0 0,0 0 5,0 0 22,0 0 4,0 0-25,0 0-8,0 0 1,0 0-3,0 0 7,0 0 2,0 0-5,0 0-1,0 0-3,0 0 4,0 0 7,0 0 1,0 0-7,0 0 1,0 0 0,0 0 3,0 0-3,0 0 8,0 0 11,0 0 9,0 0-1,0 0-3,0 0-13,0 1-10,0 11-7,0 9 7,0 13-7,0 8 15,-5 8 16,-11-1-12,-2-3 6,1-5-1,1-5-10,4-4-7,3-4 2,7-3-3,2-6 1,0-7 3,0-5-7,0-6-3,0-1 6,0-1 8,-1-20 21,-4-8-30,5-6-3,0-8-2,9-5-2,20-8-23,4-2 5,7 0 20,-4 5 3,-5 5-2,-8 11 10,-6 9 7,-9 12 4,-5 10-7,-3 6 4,0 0-12,0 0-7,2 4-7,5 14 5,3 10 2,2 6 20,3 2 1,5 4 9,2-2-20,2-2 4,-2-5-7,1-8-3,-4-1-4,-1-5-1,6 0-53,7-1-113,2-4-300</inkml:trace>
  <inkml:trace contextRef="#ctx0" brushRef="#br0" timeOffset="-150777.35">23956 10645 939,'0'0'272,"0"0"-272,0 0-28,30 111 28,-5-17 50,0 13-24,-11-8-16,-10-7-6,-4-8-3,0-12 6,0-9-4,0-12-3,2-11-1,5-13-5,-1-12-10,-3-8 0,-1-7 2,-2 0-13,0-10 15,0-18 6,-5-14-65,-19-10 46,-8-4 8,-7 3 3,2 9 6,7 15 8,8 12 5,13 9 3,4 5 11,5 3 20,0 0 17,8 6-26,14 10-11,10 6 14,5-2 2,-4 1-18,-6-3-6,-5 0 1,-5 0-7,0 0-5,2 1 3,0-4-3,1 1-1,3-3 1,-5-2 2,0-6 4,-6-3-6,1-2-4,-4-2-6,5-18-48,6-11-36,7-11-53,7 2-99,7 1-51,-1 10-46</inkml:trace>
  <inkml:trace contextRef="#ctx0" brushRef="#br0" timeOffset="-88363.27">10090 15091 1010,'0'0'75,"0"0"-63,132-12 11,-45 6 76,29 3-2,31 1-11,27 2-19,16-2-21,4 1-5,-7-2-4,-11-2-5,-9-1-6,-21 4-10,-15 0-8,-23 0 0,-25 2-3,-23 0-2,-24 0-3,-18 0 0,-15 0-1,-3 0-8,-10 0-34,-22-1-25,-14-1-47,-17 1-19,-7 1-57,-12 0-45,-6 0-81,-6 0-211</inkml:trace>
  <inkml:trace contextRef="#ctx0" brushRef="#br0" timeOffset="-87966.39">9995 15129 472,'0'0'169,"0"0"-32,0 0-27,0 0 21,0 0-38,144 3 15,-16-3-7,36 0-2,37-7-21,20-1-5,16-3-17,-4 0-10,-10-2-9,-21 0-18,-30 2-8,-34 2 0,-38 5-5,-34 4 5,-29 0-11,-18 0 0,-12 0-2,-7 0-1,0 0-9,-5 0-19,-22 0-16,-16 2-29,-21 2-33,-23 4-24,-20-1-42,-14 2 0,-16-1-59,-16-1-48,-2 0-190</inkml:trace>
  <inkml:trace contextRef="#ctx0" brushRef="#br0" timeOffset="-86743.91">9967 15162 242,'0'0'475,"0"0"-203,0 0-182,151-12-7,-23 3 40,38 2 0,24 2-53,12 2-7,2 2-13,-4 0-4,-11-2-17,-11-2 0,-14-4-15,-24-1-4,-29 3-4,-37 3-2,-33 2-3,-28 1-1,-13 0-4,-20-2-6,-41 0-24,-37 3-31,-39 0-18,-31 0-9,-17 12-16,-5 12 13,6-1 3,25 1 72,26-6 14,42-8 6,37-5 2,30-5 12,21 0 64,6 0 40,43 0-42,34 0-41,44 0 17,35-8 3,26-4-20,7-2-6,-4-1-2,-13-2-11,-28 6-4,-26 0-6,-31 4-4,-34 5-2,-27 2-2,-29 0-5,-15 0-46,-49 8-40,-43 5 9,-36 4 5,-31 4-12,-17 2 15,-7 1 35,13-5 27,27-6 11,38-8 3,47-5 8,36 0 45,33 0 61,15-6 30,52 0-73,39-4-45,41 4 13,25 0-5,10-4-12,-8 0-5,-17 2-12,-29-2 1,-31 3-6,-31 3 0,-32 3-1,-19 1-2,-11 0-17,-28 0-54,-37 0-4,-30 5 7,-32 6-13,-28-1 11,-18 6-11,-17 1 50,-5 6 25,17-4 6,28-5 3,46-4 11,45-10 43,43 0 36,25 0 23,58-9-18,46-7-52,46-5-10,24-3-10,14-1-4,-10 0 2,-17 4-3,-14 1-16,-32 5-2,-30 3 1,-36 5-1,-32 5 0,-26 2-7,-17 0-24,-47 0-24,-44 0-2,-45 1 5,-43 13 16,-33 7 3,-21 11 21,6 2 6,27 3 6,46-6 3,62-11 6,55-12 25,47-8 8,31 0 35,62-11-14,53-11-32,46-5-10,30-3-9,0 5-1,-11 3 0,-19 2 6,-18 3-11,-22 2-6,-35 6-1,-38 7 1,-38 2-3,-29 0-8,-18 6-44,-52 6 3,-41 6-12,-44 3-26,-35 3-13,-27 5 13,-18 4 56,-3 1 28,24-3 6,47-7 4,60-11 32,61-13 57,41 0 17,68-10 12,60-14-70,54-5-22,45-3-10,29-1-11,12 4-7,-4 5-2,-17 6-164,-39 4-287</inkml:trace>
  <inkml:trace contextRef="#ctx0" brushRef="#br0" timeOffset="-84442.04">20007 9059 448,'0'0'84,"0"0"-62,0 0 25,0 0 63,0 0-66,0 0-10,13-25 15,-5 20 9,7-2-5,0-1 0,8 1-8,7 0-8,12 2 5,18 2 15,20 0-4,29 1-17,29 1 10,23-2-5,15 1-10,-2-3-4,-12 1 11,-11-1-9,-21 2-6,-23 0-6,-25 3-12,-30 0-5,-22 0 2,-16 0-4,-14 0-2,0 0-13,-15 0 5,-24 0 12,-23 0-1,-27 0-20,-18 0 0,-17-12-9,-13 2 2,-7-1-6,4 1 15,9 0 17,24 0 2,27 2 3,25 1 3,25 1-6,16 3 4,13 1 8,1 2 7,6 0 10,40 0-5,33 2 12,42 8-12,28-3 2,12-1-11,0 0-4,-15-3 0,-22 1 9,-23 0-9,-27 0-11,-27-2-1,-23 1 1,-18-1-2,-6 0-6,-28-1-18,-35 1-14,-40-1 11,-30 0 9,-26 0 11,-17 5 2,-3 2 6,2 2 0,26 2 1,41-3 3,45-1-2,38-7 6,27-1 1,18 0 35,30 0-13,21-6-26,9-2 1,-3-1-4,-11-2 2,-13 5-3,-14-1 0,-8 2-15,-12 3-76,-9 2-43,-8 0-30,-6 0-158,-21 11 47,-4 2 31</inkml:trace>
  <inkml:trace contextRef="#ctx0" brushRef="#br0" timeOffset="-84035.5">20017 8990 632,'0'0'210,"0"0"-193,124 0 66,-30 0 28,19 0-49,14 0-27,2 0-2,-7 0-16,-9 0-10,-22 0-7,-19 0 3,-15 0-3,-19 0-4,-12 0-55,-19 0-17,-7 0-49,-18 0-95,-24 3 109,-13 2 24,-11 1-22,-6-2 59,-5-1 41,1 1 9,12 0 30,21-2 81,20 1-27,23-2-47,10-1 16,24 1 37,9-1-39,3 0-51,-1 0-16,-3 0-124,-11 0-281</inkml:trace>
  <inkml:trace contextRef="#ctx0" brushRef="#br0" timeOffset="-82813.02">10134 15241 989,'0'0'122,"0"0"-39,115-28-77,-23 22 18,23-5 53,18 2 4,13 9-31,9 0-21,-2 0-11,-7 0-10,-21 0 4,-28 0-4,-30 3-4,-33 1-4,-23 2-10,-11-2-66,-33 4-68,-30-4 58,-23 4 6,-17 0-5,-6-2 4,-1 3 41,-2-2 24,1 1 16,5-5 1,10 0 3,25-1 22,29-2 52,34 0 20,23 0-5,48 0-39,35 0-31,21-7-9,6 2-9,-5 1-5,-7 2-6,-11 2-143,-7 0-225</inkml:trace>
  <inkml:trace contextRef="#ctx0" brushRef="#br0" timeOffset="-66325.32">13187 15313 1066,'117'-45'37,"6"4"60,1 8-84,-3 7-5,-12 8 3,-15 5 14,-24 5-7,-22 3-18,-29 2-111,-19 3-181,-33 0-350</inkml:trace>
  <inkml:trace contextRef="#ctx0" brushRef="#br0" timeOffset="-66159.33">13184 15394 1207,'94'-23'74,"31"-6"-72,25-1-2,14-3 0,1-5 4,-12 1-4,-18 6-34,-23 3-174,-25 7-497</inkml:trace>
  <inkml:trace contextRef="#ctx0" brushRef="#br0" timeOffset="-65740.21">13687 15229 690,'128'-49'0</inkml:trace>
  <inkml:trace contextRef="#ctx0" brushRef="#br0" timeOffset="-65433.15">13538 15337 862,'125'-35'0,"9"1"-65,-2 3-386</inkml:trace>
  <inkml:trace contextRef="#ctx0" brushRef="#br0" timeOffset="-63210.32">13232 15220 72,'0'0'829,"0"0"-738,90-21-82,-50 14-5,1-1 0,3 0 39,2 2-19,2 1-20,-6 1-4,-4 0-15,-6 1 15,-8 2-3,-5 1 3,-4 0-28,0 0-22,-5 0 20,-2 0 19,-2 0 4,-5 0 7,-1 0 0,0 0 0,0 0 2,0 0 1,0 0 4,0 0 2,0 0 0,0 0-4,0 0-4,0 0 1,0 0 1,0 0-3,0 0 0,0 0 0,0 0 1,6 0 2,-2 0-3,3 0 3,-1 1 3,0-1-1,4 0 7,-3 0-2,6 0 3,3 0-4,3 0 4,0 0 0,4 0-6,-1 0 0,8 0-5,1-3 6,-1-3-1,-7 5 10,-9-3 3,-6 2 7,-3 1-16,-4-1-6,-1 2 3,0 0 2,0 0-1,0 0-4,0 0-4,0 0-1,0 0 0,0 0 0,0 0-1,0 0 1,0 0 0,0 0 0,0 0 1,0 0-1,0 0 1,0 0-1,0 0 1,0 0-1,0 0 1,0 0-1,0 0 0,2 0 0,9-6-1,6-2-4,4 2-1,1-2 4,-2 4 2,0 1 0,2 0 0,1 1 0,-3 2 1,-3-2 0,-8 2 4,-4 0-4,-4 0-1,-1 0 0,0 0 0,0 0 0,0 0-2,0 0-4,0 0 3,0 0-1,0 0 1,-1 0 2,-4 0 0,2 2-9,0 4-8,2 1 12,-1-3-8,1 1-9,1-2 14,0-2 6,0 1 2,0-1 1,0-1-2,0 1 2,0 0 1,0 2-1,0-3 1,0 5 3,0 2 4,0 3 4,0 1 4,3 2 2,1-1-3,0 2-12,3-2 1,-4 1-3,4-6 0,-4 0-1,0-4 0,-1-2 0,-2-1 0,0 0 0,0 0-4,0 0-2,0 0 2,0 0-3,0 0-3,0 0-1,0 0 2,0 0-1,0 0-1,0 0 1,-2 0 9,-1 0-1,0 0 2,2 0 0,-1 0 0,-2-1 0,-2-1 0,-6 1 0,-12-1 0,-14 2 0,-17 0 2,-21 0-2,-15 3 1,-10 7 3,-7 4 2,3 4 1,3 2 0,5 4-6,8 0-1,13-1-2,16-5-10,18-5-51,17-6-71,9-4-22,8-3 68,7 0 64,1 0 21,0 0 3,0-10-22,14 0-31,5-2-30,1 3-25,4 1 43,-1-1 25,-1 3-5,-1 2 11,-3-1 14,-1 0-26,3 0 23,-2-2-59</inkml:trace>
  <inkml:trace contextRef="#ctx0" brushRef="#br0" timeOffset="-62703.39">13423 15285 116,'0'0'100,"0"0"-58,0 0 9,0 0-27,0 0 18,0 0 41,13-27-20,-13 23-36,-7 1-3,-6 0 13,0 3 0,-3 0-3,-3 0-13,-7 9-4,-5 4-9,-3 5-2,-2-1-1,0-2-3,8-1 0,3-3-2,10-5-4,4-2-2,7-2-3,2-2 6,2 0 3,0 0 11,0 0 42,0 0 17,0 0-5,8-2-47,1-3 5,2 2 11,-2 1-20,-1 2-11,-2 0-1,-3 0-1,3 0-1,-2 0-1,2 0 1,6 0 0,12 0 0,11 0 1,14 0 0,9 0 0,4-8 0,3-4 3,-1 3 6,2-2 10,-1 1-8,8 1-9,5 2-3,2-4-10,-1 5-12,-14-1 16,-16 3-2,-14 3-13,-17 1-20,-10 0-13,-4 0-41,-4 0-47,0 0-19,-15 0-31,-8 0-121</inkml:trace>
  <inkml:trace contextRef="#ctx0" brushRef="#br0" timeOffset="-61885.7">13656 15302 554,'0'0'41,"0"0"-19,0 0-5,0 0 42,0 0 21,110-23 12,-50 10-18,1 4-8,-3-3-16,-1 0-9,-8 3-10,-6 1-21,-12 2-10,-11 3-1,-10 3-12,-10 0-19,0 0-47,-16 0-47,-21 6 59,-15 7 6,-16-1 39,-5 2-6,-4 2 24,-1-4 4,1 4 10,-1 0 22,6-3 34,13 2-17,17-5-9,21-6-8,21-4-6,22 0 84,33-16-66,20-3-41,10-4-1,-3 3-2,-9 3 5,-7 3 14,-9 2-5,-8 5-14,-13 1-1,-15 2-8,-12 4-10,-9 0-26,-11 0-131,-28 11-13,-19 6 37,-12 1-36,-9 0 65,-3 2 29,-5 0 94,1-2 84,13-2 61,16-7-15,26-3-39,24-6 5,20-7 84,45-14-16,31-8-140,21-4-10,6 1 1,-5-2 17,-13 11 37,-17 1-17,-12 8-30,-14 5-22,-14 7-6,-16 2-9,-16 0-20,-9 19-45,-17 6-60,-29 4-3,-21 5 38,-22-5 77,-11 0 20,-8-3 8,9-5 5,20-5 21,23-8 47,29-4 20,27-4 8,9-6 57,38-16-51,21-8-71,10 0 2,11 0 7,-1 5 0,-4 5-8,-5 4-17,-8 5-20,-7 5-4,-5 6-34,-13 0 1,-14 0-32,-12 14-40,-18 9-42,-2 3-122,-16-1-27</inkml:trace>
  <inkml:trace contextRef="#ctx0" brushRef="#br0" timeOffset="-61465.35">13345 15434 427,'0'0'87,"0"0"-5,0 0 7,0 0 96,0 0-15,0 0-81,118-51-51,-39 30 7,5 1-13,4 1-2,-8 1-15,-5 1 9,-4 5-16,-9-1-8,-9 4-6,-9 3-20,-13 1-17,-12 3-10,-12 2 2,-5 0-5,-2 0-69,0 0-51,-10 9 64,-5-1 25,1-4 9,0-1-65,8 0-73</inkml:trace>
  <inkml:trace contextRef="#ctx0" brushRef="#br0" timeOffset="-61359.9">14082 15268 210,'0'0'20,"0"0"-20,0 0-64,0 0 27,0 0-92</inkml:trace>
  <inkml:trace contextRef="#ctx0" brushRef="#br0" timeOffset="-60503.43">13300 15392 295,'0'0'493,"0"0"-341,0 0-79,0 0-18,140-62-28,-36 34-2,15 0-25,5-1-76,-9 3-275</inkml:trace>
  <inkml:trace contextRef="#ctx0" brushRef="#br0" timeOffset="-31539.18">3929 15633 1147,'0'0'38,"0"0"-38,0 0-7,0 0 7,-70 79 48,36-16-11,11 9-8,4-2-20,14-11-7,5-8 1,5-14 2,23-16-1,10-15-1,11-6 5,7-32 4,1-17-2,-6-9 0,-13-10 5,-13 0 33,-15 0-1,-10 6-4,0 10-17,-19 17-16,-7 15 0,-8 11-10,-8 9-3,-4 6-22,-4 21-50,3 7-67,8 2-65,14-5-235</inkml:trace>
  <inkml:trace contextRef="#ctx0" brushRef="#br0" timeOffset="-31225.69">4442 15931 1129,'0'0'100,"0"0"-56,100-12 3,-51 6 37,1 4-52,-2 2-32,-4 0-125,-5 0-296</inkml:trace>
  <inkml:trace contextRef="#ctx0" brushRef="#br0" timeOffset="-30130.23">5188 15508 953,'0'0'87,"0"0"-77,-40 79-10,29 3 31,4 18 53,4 8-18,3 1-41,0-13-18,0-11-7,19-19-25,11-20-126,9-23-218</inkml:trace>
  <inkml:trace contextRef="#ctx0" brushRef="#br0" timeOffset="-29904.57">5485 15790 1127,'0'0'136,"115"-3"-100,-48 9 5,-9 14 54,-12 10-1,-12 6-63,-14 8-16,-13 8-11,-7 2-4,-19 2-4,-17-4-90,-13-8-100,-5-14-190</inkml:trace>
  <inkml:trace contextRef="#ctx0" brushRef="#br0" timeOffset="-29508.14">5482 16020 643,'0'0'609,"134"-84"-570,-61 49-39,-4 11 15,-8 0 69,2 7-56,-4 0-28,1-2-87,-7-1-52,-7 1 9,-11-1-13,-12 1 83,-6 4 60,-9 3 15,-5 7 44,-3 2 36,0 3-12,0 6-22,-8 25-51,-9 17 1,-3 11 59,5 1-13,8-7-33,7-9-16,0-13 6,16-12-1,14-12-7,7-7 2,4-13 0,0-19-4,-2-9 0,-9-4 9,-15-6 4,-9-2 0,-6-2-2,-6 4-10,-19 10-5,-5 15 0,0 18-18,2 8-41,5 14-104,7 14-91,8 3-228</inkml:trace>
  <inkml:trace contextRef="#ctx0" brushRef="#br0" timeOffset="-29326.62">6621 15923 977,'0'0'400,"0"0"-312,0 0-67,0 0 14,0 0 27,0 0-62,14-7-15,-16 4-93,-5-4-154,7-2-225</inkml:trace>
  <inkml:trace contextRef="#ctx0" brushRef="#br0" timeOffset="-29127.16">6762 15687 1160,'0'0'102,"0"0"-102,0 0 9,43 75 55,-22-26 58,0-1-38,-1-3-55,-10-2-10,-6-2-14,-4-6-5,-8-5-6,-18-8-99,-12-19-131,-3-3-265</inkml:trace>
  <inkml:trace contextRef="#ctx0" brushRef="#br0" timeOffset="-29019.44">6790 15604 1096,'0'0'48,"155"-76"-48,-82 60-270,-9 15-37,-18 1-103</inkml:trace>
  <inkml:trace contextRef="#ctx0" brushRef="#br0" timeOffset="-28442.14">7136 15686 707,'0'0'217,"0"0"-181,0 0-30,0 0 49,0 0 21,0 0-47,49-40-21,-49 40-6,0 0 0,0 0 4,0 0-5,2 0 8,2 0 20,-1 0 13,2 0 6,-1 0 11,-1 2-22,-3 4-10,0 3-17,0 9-2,-7 9-1,-2 13 3,1 9 7,4 6 25,4 1-5,0-5-16,15-10-9,4-9-4,0-10-8,1-14-2,4-8 1,0-6-17,4-25-15,-4-8 4,-8-6 5,-3 3 14,-7 1 4,-6 6 6,0 9 4,0 11 1,0 10 18,0 5-8,0 23-15,0 22 0,0 21 20,0 9 10,10 4-18,-1-6-10,1-10-2,0-17 0,1-13-46,4-13-106,1-12-128,-1-8-123</inkml:trace>
  <inkml:trace contextRef="#ctx0" brushRef="#br0" timeOffset="-28247.68">7527 15530 1221,'0'0'150,"91"-11"-104,-39 46-15,-1 27 49,-11 24-10,-15 12-23,-20 13-27,-8 3-12,-39-1-6,-24-2-2,-10-13-32,-9-16-140,-6-18-182,-3-22-496</inkml:trace>
  <inkml:trace contextRef="#ctx0" brushRef="#br0" timeOffset="-27639.5">4219 16706 1048,'243'-16'102,"54"-1"-68,31 0-1,-3 4 63,-15-1 16,-31 6-58,-18 7-3,-36-1-2,-28 1-36,-34-4-13,-44 1 0,-39 2 0,-39 0-40,-32 1-64,-14-4-133,-40-5-128,-24-4-15</inkml:trace>
  <inkml:trace contextRef="#ctx0" brushRef="#br0" timeOffset="-26349.98">967 16283 992,'0'0'122,"0"0"-110,0 0-10,0 0-2,0 0 0,43 89 8,-16-19 30,-6 6-24,-4-7-7,-3-7 1,-2-12-5,1-16-3,2-12 0,-1-14 1,2-8 0,7-1 4,5-28 11,2-12-7,3-14-6,-3-12 6,-8-3-4,-1-4 4,-8 6-9,-3 10-5,-4 19-71,-5 21-81,-1 18-227</inkml:trace>
  <inkml:trace contextRef="#ctx0" brushRef="#br0" timeOffset="-25523.51">1720 16668 926,'0'0'127,"0"0"-102,99-48 15,-38 26 13,12 3-16,-3 5-37,-9 6-9,-25 8-128,-24 0-239</inkml:trace>
  <inkml:trace contextRef="#ctx0" brushRef="#br0" timeOffset="-25374.39">1750 16798 1268,'0'0'15,"82"-29"-15,-27 17-17,12 2 17,0 4 0,2 5-88,-5-3-321</inkml:trace>
  <inkml:trace contextRef="#ctx0" brushRef="#br0" timeOffset="-25116.93">2536 16621 905,'0'0'177,"0"0"-145,0 0-21,0 0 116,0 0-12,85-13-75,-25 8-31,16 0-9,1-2 0,-2-1-104,-4-2-171,-15-6-339</inkml:trace>
  <inkml:trace contextRef="#ctx0" brushRef="#br0" timeOffset="-24856.83">3195 16339 347,'0'0'918,"0"0"-833,85-34-63,-51 44-3,5 31 30,-1 17 9,-7 15-35,-16 6 0,-15 0-21,-9 0-2,-24-5-1,-7-6-45,-8-10-68,3-15-123,5-20-212</inkml:trace>
  <inkml:trace contextRef="#ctx0" brushRef="#br0" timeOffset="-24511.87">3185 16753 1261,'0'0'142,"154"-83"-116,-71 47-23,-3 9-1,-8 6 28,-12 5-30,-13 7-10,-14 0-107,-13 4-48,-7 2 58,-10-1-6,-3 4 81,0 0 12,0 0-2,-9 8 22,-7 17 47,6 9 42,3 5-32,7 2-24,0-9-17,11-6 1,11-5-6,5-8-4,4-10-2,2-3 3,-5-3-5,-8-18-1,-7-8 0,-10-8 3,-3-6 18,0-2-1,-19 3-18,1 4-4,2 8-42,5 12-61,4 9-130,7 7-240</inkml:trace>
  <inkml:trace contextRef="#ctx0" brushRef="#br0" timeOffset="-24294.46">4095 16653 1350,'0'0'101,"0"0"-96,0 0 1,0 0-6,0 0-13,0 0-238,33-16-371</inkml:trace>
  <inkml:trace contextRef="#ctx0" brushRef="#br0" timeOffset="-24107.96">4137 16486 1261,'0'0'70,"0"0"-68,87 101-2,-64-51 32,-8-4 27,-12 0-46,-3-7-13,-5-9-36,-18-10-154,0-18-213</inkml:trace>
  <inkml:trace contextRef="#ctx0" brushRef="#br0" timeOffset="-23986.28">4274 16404 1221,'0'0'0,"132"-29"-28,-88 29-9,-21 30-17,-15 10-303</inkml:trace>
  <inkml:trace contextRef="#ctx0" brushRef="#br0" timeOffset="-23650.57">4693 16610 1206,'0'0'161,"0"0"-157,0 0-4,0 0-4,-8 72 4,-6-21 0,6-1-2,8-10-93,0-11-9,0-17 3,16-10 45,-1-2 56,0-14 1,3-11 29,-2-4 63,-5 3 41,-6 5-27,-1 10-35,-2 4-27,-1 7-15,-1 3-30,0 24-7,0 21 7,0 13-4,-12 11-16,-15 4-30,-13 7-101,-12-6-52,-11-3-212</inkml:trace>
  <inkml:trace contextRef="#ctx0" brushRef="#br0" timeOffset="-23392.7">2743 17414 1421,'187'-30'103,"42"-2"-103,25-6 0,13 4 40,-13 2 35,-25 8-23,-32 10-50,-46 3 0,-41 11-2,-35 0-3,-38 2-44,-31 12-64,-21-2-146,-52 2-174</inkml:trace>
  <inkml:trace contextRef="#ctx0" brushRef="#br0" timeOffset="-23235.62">2940 17500 1132,'0'0'83,"0"0"-30,0 0-29,0 0 139,192 29-47,4-46-73,35-6-42,9-5-1,-14 1-66,-27 6-145,-36-1-285</inkml:trace>
  <inkml:trace contextRef="#ctx0" brushRef="#br0" timeOffset="-12389.87">12696 15184 883,'0'0'74,"0"0"-50,0 0-8,0 0 43,0 0 54,153-22-12,-31 8-23,35-1-39,20-1-6,14 2 8,7 4-4,-7 4-1,-21 5-8,-22 1-18,-33 0-2,-32 2-2,-27 7-6,-28-2-2,-19-3-1,-9 4-39,-25-1-33,-28 2 34,-20-4-3,-21-2-51,-20-3-2,-18 0 21,-17 0 18,-16-11 24,-4 0 7,4 5 24,9 2 3,22 4 2,20 0 13,27 4 1,30 2 4,26-1 28,31-2 1,19 4 55,56 4-15,50 2-28,36 2-28,24-3-21,3-2-1,-9-4-1,-19-2-4,-25-4 2,-29 0-8,-27 0-6,-28 0-42,-32 0-125,-19 0-157,-15-4-586</inkml:trace>
  <inkml:trace contextRef="#ctx0" brushRef="#br0" timeOffset="-11901.84">12640 15257 983,'0'0'96,"179"-16"-74,-39 16-22,30 0 6,20 0 8,8 0 17,-1 0-18,-6 0-7,-27 0-2,-24 0-1,-36 0 5,-31 0-8,-25 3-3,-25 3-69,-23-1-71,-8-1-138,-35 0 30</inkml:trace>
  <inkml:trace contextRef="#ctx0" brushRef="#br0" timeOffset="-2167.47">1976 14171 155,'0'0'154,"-83"-6"-74,37 6-29,4 0 10,3 0-14,5 0 5,7 0 17,11 0 6,8 0 8,7 0 19,1 0 3,0 0-9,16-3-15,27 0-33,20 0-14,22-3 27,12 1-16,0-1-9,-6-1 0,-9 1 6,-18 0-21,-23 4-4,-15 2-7,-18 0-10,-8 0 0,0 0-2,-11 0-3,-26 0-5,-21 0 10,-21 2-7,-9 0 0,-4 1 7,2-1 0,8 1 4,9 1-4,16-1 3,21-3-1,20 0 1,10 0 12,6 0 18,0 0-1,30 0-13,28 0 0,30-5-4,18-5 0,0 1-5,-5 0 3,-17 1-2,-16 3-4,-23 4 1,-21 1-8,-17 0-2,-7 0-5,-1 0-10,-33 6-2,-14 6 13,-18 0-8,-9 2-14,-2-2 1,8-4 17,10 1 7,14-6 3,18-1 4,12-2-1,14 0 11,1 0 29,7 0-12,25 0-12,18-8-6,14-2-6,5 0 4,-5 2-2,-4 2-6,-8 2-3,-3 0 2,-10 3 0,-6-1-2,-11 2-3,-10 0 2,-9 0-6,-3 0-16,-6 3-4,-24 9 12,-18 3 6,-13 0-12,-10 1 3,2-5-1,5 0 11,15-4 6,13-3 2,14-1 1,16-3 9,6 0 21,0 0 21,9-7-21,21-6-19,17-4-8,11-1 5,5 3-9,-5 3 7,-10 5-7,-11 4 0,-13 1-4,-10 2 1,-7 0-18,-5 2-55,-2 12-1,-9 6-33,-17 2 20,-10 2 14,-7-3 2,0-1 20,2-6 11,0-1 31,2-6 11,8 1 1,2-4 0,6-2 2,12-2-2,5 0 8,6 0 33,0 0 14,0-9-18,6 1-37,13 1-26,3 0-68,8 0-149,0-1-266</inkml:trace>
  <inkml:trace contextRef="#ctx0" brushRef="#br0" timeOffset="-807.2">9532 12434 851,'0'0'229,"0"0"-73,0 0-66,0 0 18,19 126 41,2-56-49,-3 5-49,-4-8-30,-4-6-12,-3-14-7,-1-10-2,-2-10-43,-2-13-143,-2-14-181,-5-7-291</inkml:trace>
  <inkml:trace contextRef="#ctx0" brushRef="#br0" timeOffset="-658.49">9469 12402 737,'0'0'561,"86"-116"-458,-35 80-63,-6 12 47,1 11-36,-12 13-32,-8 10-19,-17 31-46,-9 21-87,-39 17-128,-33 14-88,-19 9-58</inkml:trace>
  <inkml:trace contextRef="#ctx0" brushRef="#br0" timeOffset="-543.09">9284 12931 836,'0'0'260,"0"0"-69,143 11-9,-55-11-90,3-12-65,-2-1-27,-9 1-5,-12 7-127,-10 1-155,-8-1-257</inkml:trace>
  <inkml:trace contextRef="#ctx0" brushRef="#br0" timeOffset="-395.28">10323 12809 1393,'0'0'117,"0"0"-112,103-34-3,-68 34-4,-7 0-3,-12 15-121,-14 8-168,-2 2-281</inkml:trace>
  <inkml:trace contextRef="#ctx0" brushRef="#br0" timeOffset="-285.65">10361 13020 1242,'0'0'138,"0"0"-111,106 4 3,-53-4-20,7 0-10,-2-10-295,-4-11-626</inkml:trace>
  <inkml:trace contextRef="#ctx0" brushRef="#br0" timeOffset="-7.53">11112 12337 1474,'0'0'52,"0"0"-52,0 0 0,44 77 49,-29-36 14,0-2-36,-3-5-14,-1-9-9,1-7-3,-1-6 3,4-8 1,7-4 1,8-11 17,10-18-2,8-10-9,0-8-2,-2 0-9,-7 4-1,-8 8-12,-9 15-58,-8 17-133,-13 3-225</inkml:trace>
  <inkml:trace contextRef="#ctx0" brushRef="#br0" timeOffset="186.26">11054 12866 1647,'0'0'90,"110"-36"-88,-36 24-2,11-1 24,16 4 33,10 2-42,2 1-15,-15-2-18,-18 1-46,-21 2-100,-20 1-228,-18 3-587</inkml:trace>
  <inkml:trace contextRef="#ctx0" brushRef="#br0" timeOffset="532.73">10996 13202 1451,'0'0'68,"0"0"-63,122-13 47,-60 6 73,-1 1-61,-7 6-35,-5 0-13,-3 0-15,-12 6-1,-16 11-2,-12 11-12,-6 8-15,-31 8-9,-12 4 1,-6 1 1,7-6 23,12-6 3,12-13 10,18-10 0,0-8 4,19-3 7,14-3 42,9 0-7,0-3-11,1-11-21,5-2-11,1-1-3,-1-2-73,-4-1-194,-11 0-529</inkml:trace>
  <inkml:trace contextRef="#ctx0" brushRef="#br0" timeOffset="863.95">10807 13164 1314,'0'0'296,"0"0"-264,0 0-25,0 133 93,0-58-6,-9 5-35,-3-3-34,0-9-20,5-8-5,7-13-10,0-7-70,13-12-39,20-17-260,10-11-460</inkml:trace>
  <inkml:trace contextRef="#ctx0" brushRef="#br0" timeOffset="1082.48">11646 13046 1562,'0'0'151,"0"0"-149,0 0 5,23 113 61,-23-38 17,0 7-26,-6-4-38,-9-8-15,3-9-6,10-15-14,2-8-62,2-12-33,23-15-188,4-11-438</inkml:trace>
  <inkml:trace contextRef="#ctx0" brushRef="#br0" timeOffset="1325.73">11940 13040 1318,'0'0'287,"0"0"-264,0 0-20,15 73-3,-10 3 71,1 12-26,-2-3-30,2-9-8,3-9-3,6-14 8,2-13 0,5-9 8,6-12 7,5-8-4,7-7-6,6-4-17,3-3-8,-1-16-72,-3-7-78,-6-5-314</inkml:trace>
  <inkml:trace contextRef="#ctx0" brushRef="#br0" timeOffset="1770.45">12469 13150 1030,'0'0'39,"0"0"-38,0 0 9,0 0 59,0 0 20,0 0 34,-50 123-30,40-71-20,4-2 5,6-7-33,0-8-9,20-9-15,15-7-12,8-9 2,9-10-9,3-3 6,-1-21-3,-10-10 0,-13-11-5,-17-5-2,-14-7-9,-8-1-4,-35 8-9,-8 11-10,-9 19-6,5 18 8,9 2 20,10 21 11,12 8 1,15 3 5,9 1 9,6-3 15,27-4 12,12-9-15,15-3-26,11-8-19,1-6-227,-4-1-555</inkml:trace>
  <inkml:trace contextRef="#ctx0" brushRef="#br0" timeOffset="2866.38">13603 12953 1292,'0'0'125,"0"0"-125,105-48-4,-72 40 4,0 7 5,1 1-5,-4 4-60,-6 13-185,-15 0-179</inkml:trace>
  <inkml:trace contextRef="#ctx0" brushRef="#br0" timeOffset="2991.29">13612 13133 1220,'0'0'173,"0"0"-122,0 0-21,0 0 33,129 0-63,-73 0-3,-5 2-326,-14 3-472</inkml:trace>
  <inkml:trace contextRef="#ctx0" brushRef="#br0" timeOffset="6007.57">12800 13464 296,'0'0'369,"0"0"-369,0 0 0,0 0-3,-40-77 3,-2 65 0,-8 4-4,-2 5-78,2 3 9,5 6-48,7 16-7,4 9-87</inkml:trace>
  <inkml:trace contextRef="#ctx0" brushRef="#br0" timeOffset="11715.29">10182 14726 532,'0'0'124,"0"0"-105,0 0-7,0 0 31,0 0 56,0 0-40,0 0-28,0 0-3,-2 0-4,2 0 9,0-1 1,0 1 1,0 0-6,0 0-5,0 0-6,0 0-9,0 0-1,0 0-5,0 0-3,0 0-2,0 0-20,0 0-54,0 0-153,0 0-34,0 0-236</inkml:trace>
  <inkml:trace contextRef="#ctx0" brushRef="#br0" timeOffset="20444.01">12790 15545 337,'0'0'13,"0"0"-6,0 0 0,0 0 7,0 0 81,0 0-54,0 0-8,-7-48 1,7 43 16,0 0 1,3-1 13,11-2 16,11-2-61,6 0 25,8-2 0,7 1 20,1 1-8,5 1-12,0 0-11,0 5-15,-1 0-9,-5 1 0,-5 1-6,-4 0-2,-7 1-1,-7-2-3,-8 0-21,-4 2-28,-10 1-90,-1-2-122,0 0-182</inkml:trace>
  <inkml:trace contextRef="#ctx0" brushRef="#br0" timeOffset="23500.06">12634 15194 318,'0'0'884,"131"-50"-832,-49 35-42,0 4-10,-4 5 1,-2 3 2,1 3-3,1 0-2,-4 9-87,-5 7-170,-14-5-348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5:05:51.95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4146 6525 888,'0'0'49,"0"0"15,0 0-5,0 0-4,0 0 19,0 0-20,0 0-16,35-8-17,-11 6-3,15-1-12,10-6-6,14-5-34,7-8-196,6-5-466</inkml:trace>
  <inkml:trace contextRef="#ctx0" brushRef="#br0" timeOffset="621.25">6651 6570 993,'0'0'39,"0"0"17,0 0 44,0 0-31,0 0-12,0 0-22,53 8-20,-34-4-7,3 1-6,6-5-2,6 0-58,9 0-161,6-9-278</inkml:trace>
  <inkml:trace contextRef="#ctx0" brushRef="#br0" timeOffset="1109.71">8308 6559 890,'0'0'212,"0"0"-162,0 0 62,0 0-24,0 0-20,0 0-30,51 2-24,-17-2-14,4 0-19,-1 0-215,-3-14-491</inkml:trace>
  <inkml:trace contextRef="#ctx0" brushRef="#br0" timeOffset="4114.84">3582 7353 733,'0'0'104,"0"0"-77,0 0 34,0 0 4,0 0 21,0 0-4,0 0 11,-2 0 8,2 0-16,9 0-13,3 0-30,6 0-3,1 0-10,2 3 6,0-1-8,-6 1-9,4 2-3,-4-2-7,0 2-4,-4-2 2,-2-2-2,-4 2 2,-2-1-6,-1 1 2,-2-3-2,0 0-2,0 3 0,0-3 1,0 1-11,0-1 0,0 1-16,0-1-11,0 2-18,0-2-16,0 0-9,3 0-94,5 0-13,11-7-226</inkml:trace>
  <inkml:trace contextRef="#ctx0" brushRef="#br0" timeOffset="5263.26">3664 7210 97,'0'0'0</inkml:trace>
  <inkml:trace contextRef="#ctx0" brushRef="#br0" timeOffset="5298.51">3664 7210 10,'0'0'22,"0"0"-22</inkml:trace>
  <inkml:trace contextRef="#ctx0" brushRef="#br0" timeOffset="6499">6211 7442 235,'0'0'333,"0"0"-281,0 0 28,0 0 29,0 0-27,0 0-24,0 2-13,0-1-10,0-1 2,0 0 1,0 0 4,0 0-3,11 1-3,7 0 4,2 1 0,4-1-4,3-1-1,-1 0-10,-1 0-5,-3 0-3,-5 0-6,-1 0-1,-5 0-5,-5 0-4,-1 0 2,-5 0-2,0 0-1,0 0 1,0 0 2,0 0-3,0 0 0,0 0 0,0 0-1,0 0-11,0 0-23,0 0-11,0 2-25,0-2-9,0 0-23,5 0-87,5 0-71,1 0-130</inkml:trace>
  <inkml:trace contextRef="#ctx0" brushRef="#br0" timeOffset="8549.64">8233 7411 587,'0'0'147,"0"0"-142,0 0 49,0 0 22,0 0-15,0 0 19,0 0-30,0 2 3,10-1 6,7 0 5,9 1 4,8-2-10,2 0-19,0 0-17,-3 0-3,-5 0-8,-7 0-1,-9 0-5,-6 0-3,-5 0 0,-1 0 2,0 0-4,0 0 2,0 0 1,0 0-2,0 0 2,0 0-3,0 0-1,0 0-7,0 0-8,0 0-11,0 0-10,-1 0-50,-5 0-36,1-3-65,5-1-143</inkml:trace>
  <inkml:trace contextRef="#ctx0" brushRef="#br0" timeOffset="11877.38">2497 8006 185,'0'0'4,"0"0"18,0 0-10,0 0-5,0 0 14,0 0 30,-28 44 3,18-36-26,7 2 9,-3 0 3,4 0-1,2 2-23,-3-2 6,3 0-11,0 1 1,0-1-8,0 0-3,-3 2 0,0-5 2,0 0 0,0-2 0,0-5 4,3 0 7,0 0 28,0 0 45,0-5 24,4-7-86,4 1-19,-2 0 3,3 0 2,1-1 1,-2-1-5,-1-1 10,-2-1 5,2 1 18,-4 1-2,0 4 2,0-1 0,-1 3-1,-1 2-8,2 0-7,-2 3 11,1 2 2,0 0-2,-1 0-12,5 0-8,3 0-1,8 5 2,3 8 8,-2 2 2,5 2 0,-4 2-6,2 3 2,-3-2-7,-5 2-4,1-3 3,-5-5-7,-1-3 5,-3-2-11,-2-2 5,-3-5-2,0 1-1,0-3 2,0 0-1,0 0-2,0 0-1,0 0 5,0 0-6,0 0-10,0 0-25,0 0-18,0 0-9,0 0-23,0 0-16,0 0 19,0 0 10,-3-1 25,-1-2-19,0 0-39,-1-2-20,2-1 16,1-5-174</inkml:trace>
  <inkml:trace contextRef="#ctx0" brushRef="#br0" timeOffset="13406.25">2970 6212 613,'0'0'89,"0"0"61,0 0-30,0 0-13,0 0-1,0 0-22,0 0-16,0 0-22,0 0-16,0 0-6,0 0-1,0 0-1,0 0 0,0 0 5,2 0-5,6 3 7,3 3-5,7 5-5,1-2 4,2 1 3,-2 0-13,-5-2-6,-5 0-4,1-3 1,-4 0-3,-1-3 1,-5 1 0,4-2 2,1-1-3,-4 3 2,2-3 0,-1 1-3,-2-1 0,0 0 2,0 0 0,0 0-2,0 2 1,2-2 0,-2 0-1,0 0 0,2 0 0,-2 0 2,1 0-2,0 0 1,3 0-1,-4 0 0,0 0 0,0 0 1,0 0-1,0 0 2,0 0-2,0 0 0,0 0 0,0 0 1,0 0 2,0 0-2,0 0 2,0 0-1,0 1-1,-6 3 2,-10 3 0,-8 6 10,-5 4 10,1 2 0,4 0-6,3 2 5,5-2-7,4-1-7,3-5-4,3-2 5,0-2-4,2-5-1,-1-2 5,2 0 3,2-1 2,1-1 1,0 2 1,0 0-3,0-2-3,0 1-4,0 1-3,0-2-3,0 0 0,0 0-3,0 0-1,0 0-12,0 0-19,0 0-12,0 0-13,3 0-9,3-11-67,1-2-80,-1 4-86,0-2-94,1 1-131</inkml:trace>
  <inkml:trace contextRef="#ctx0" brushRef="#br0" timeOffset="14224.79">2946 6176 511,'0'0'114,"0"0"25,0 0 7,0 0-4,0 0-21,0 0-27,-22-15-3,22 15-35,0 0-13,0 0-10,0 0 0,0 0-8,0 0-8,4 0-3,11 1 14,9 8 11,3 3 10,4 0-11,-4-2-8,-2 2-9,-4-2-8,0 0-5,-3-1-3,-3 0-1,-4-3-4,-4-1 4,-4-5-3,-3 2 0,3-2 0,-3 0 2,0 0 0,0 0-1,0 1 0,0 1-2,0-1 3,0-1-3,0 0-1,0 2 1,0-2 3,0 0-3,-3 3 1,0-2 1,-4 8 1,-4 0 2,-8 5-2,-2 3 4,-9 4 0,-6 1 0,2 2 5,-1-4 0,5 0-2,7-2 3,2-6-2,13-4-4,1-2-1,3-5-2,4 1-2,0-2 2,0 0-1,0 0 2,0 0-3,0 0 0,0 0 0,0 0-2,0 0 0,0 0 0,0 0-2,0 0-4,0 0-23,0 0-20,5-2-21,3-5-3,-2-1-76,2 0-45,3 1-49,-2 0-95,0-3-183</inkml:trace>
  <inkml:trace contextRef="#ctx0" brushRef="#br0" timeOffset="14496.49">3246 6399 966,'0'0'44,"0"0"13,0 0-13,0 0 13,0 0-57,0 0-71,-9-3-220</inkml:trace>
  <inkml:trace contextRef="#ctx0" brushRef="#br0" timeOffset="15410.06">4205 5905 1222,'0'0'47,"0"0"57,0 0-7,0 0 3,0 0-16,0 0-39,0 0-17,0 0-1,0 0-4,0 0-4,0 0 3,0 0-6,0 0-4,0 0-3,0 0-2,0 0 0,0 0-3,0 0 0,0 0-3,0 0 2,0 0 0,0 0-3,0 0 1,0 0 2,0 0-3,0 0 2,0 0 0,0 0-2,0 0 2,0 0-1,0 0 1,0 0 1,0 0-1,-3 0 1,3 0-1,0 0 1,0 0 1,0 0-3,0 0 1,-3 0-2,3 0 0,0 0-16,-3-2-25,-4-9-34,-2-1-114,-2-1-182,-2 6-306</inkml:trace>
  <inkml:trace contextRef="#ctx0" brushRef="#br0" timeOffset="16064.49">3772 7319 1207,'0'0'79,"0"0"31,0 0-67,0 0 66,0 0-26,0 0-51,3 0-13,-3 0-19,0 0-2,0 0-7,0 0-9,0 0-6,-3 0-32,0-3-35,-4-7-57,0-5-40,7-5-34,0-10-249</inkml:trace>
  <inkml:trace contextRef="#ctx0" brushRef="#br0" timeOffset="16335.57">3845 6132 852,'0'0'60,"0"0"-57,0 0 1,0 0 35,0 0 34,0 0-6,-22 30-35,14-16-22,4 1-10,4 9-47,0 1-211,4 7-574</inkml:trace>
  <inkml:trace contextRef="#ctx0" brushRef="#br0" timeOffset="16978.59">3018 6704 818,'0'0'211,"0"0"-97,0 0 26,0 0-42,0 0-9,0 0-19,83-2-14,-47 2-18,0 0-23,-2-3-15,2-5-1,-6-1-100,-8-5-179,-14 2-405</inkml:trace>
  <inkml:trace contextRef="#ctx0" brushRef="#br0" timeOffset="17145.18">3131 6607 1487,'0'0'64,"0"0"-34,0 0 42,0 0-21,0 0-13,0 0-25,26 87-3,-26-49-10,0-4-13,0-7-122,10-10-269</inkml:trace>
  <inkml:trace contextRef="#ctx0" brushRef="#br0" timeOffset="17563.69">4584 6571 989,'0'0'122,"0"0"-62,84-4 85,-54 1-67,-1 0-34,-2 2-43,3-3-1,-3-1-191,-12 0-293</inkml:trace>
  <inkml:trace contextRef="#ctx0" brushRef="#br0" timeOffset="18891.19">3907 6133 1187,'0'0'116,"0"0"-65,0 0 17,0 0-1,0 0 7,0 0-41,11-44-28,-14 34-5,-5-4-62,-1-6-82,1-5-150,3-12-298</inkml:trace>
  <inkml:trace contextRef="#ctx0" brushRef="#br0" timeOffset="19694.39">3483 4592 969,'0'0'124,"0"0"20,0 0-18,0 0-23,0 0-34,0 0-30,1 0-19,-1 0-7,0 0-5,0 1-3,0-1 5,0 0 1,0 0 1,0 0-8,0 0 4,0 3-3,0-3-4,0 0-1,0 0 1,0 0 2,0 0-1,0 0-1,0 0 5,0 0 1,0 0 0,0 0 1,0 0-2,0 0-1,0 0-2,0 0 2,0 0-2,0 0 0,0 3 1,0-3 6,0 0-3,0 0-1,0 0-2,0 0-1,0 0 0,0 0-2,0 0 0,0 0 0,0 0-1,0 1-3,0 2-3,0 4-46,0 0-114,5-4-175,13-3-642</inkml:trace>
  <inkml:trace contextRef="#ctx0" brushRef="#br0" timeOffset="20691.02">5416 6607 777,'0'0'103,"0"0"35,0 0-31,0 0-32,0 0-3,0 0-19,0 0-13,11 0-2,14 5 10,8 0 1,4-4-14,0 0-21,-4-1-14,-3 0-1,0 0-75,-6 0-140,-5-2-203</inkml:trace>
  <inkml:trace contextRef="#ctx0" brushRef="#br0" timeOffset="21252.78">5555 6539 718,'0'0'175,"0"0"-16,0 0 14,0 0-44,0 0-48,0 0-13,-1 39 6,5-10 10,0-1-40,-2 0-24,-2-4-12,0-4-7,0-3-1,0-3-63,0-7-158,0-7-260</inkml:trace>
  <inkml:trace contextRef="#ctx0" brushRef="#br0" timeOffset="21968.09">7391 6743 762,'0'0'309,"0"0"-171,0 0 70,0 0-79,0 0-20,0 0-25,51 0-41,-27 0-9,-1 0 5,-3 0-18,-7 0-15,1 0-6,-2 2-1,2-2-18,3 0-35,4 0-62,3-5-170,-8-7-395</inkml:trace>
  <inkml:trace contextRef="#ctx0" brushRef="#br0" timeOffset="23360.28">6100 7374 292,'0'0'130,"0"0"-130,0 0-2,0 0 1,0 0-30,0 0-71,0 0-129</inkml:trace>
  <inkml:trace contextRef="#ctx0" brushRef="#br0" timeOffset="28039.99">6108 5404 794,'0'0'0,"0"0"-73,0 0 73,0 0 0,0 0 0,0 0-34,0 0-2,6-12 2,-3 12-52,2 0 15,2 0-51</inkml:trace>
  <inkml:trace contextRef="#ctx0" brushRef="#br0" timeOffset="31406.09">5565 4819 188,'0'0'414,"0"0"-384,0 0 34,0 0 19,0 0-15,0 0-14,0 0-18,2 0 7,2 0 9,2 0 19,2 0 8,4 2 8,3-2-12,10 0-25,5 0-13,4 0-8,5 0-12,-6 0 1,-3 0-9,-6 0-2,-5 0-6,-3 0-1,-2 0 5,-2 0-5,-2 0 1,-3 0-1,-5 0 0,1 0 0,-3 0 0,0 0 0,0 0 3,0 0 3,0 0 2,0 0 6,0 0-7,0 0-2,0 0 5,0 0-1,0 0 0,0 0-3,0 0 0,0 6-1,0 11 1,0 4 13,0 5 9,-3 2-1,-1 0-5,3 0-4,0 0-9,1-3 11,0-3-11,0-1-5,0-2-3,0-5 2,0-3-2,0-5 1,0-2 0,-2-3-2,2 1 1,0-2 2,-1 0-3,1 0 0,0 0 0,0 0-10,0 0-21,0 0-71,0-7-126,-4 1-161,2 0-501</inkml:trace>
  <inkml:trace contextRef="#ctx0" brushRef="#br0" timeOffset="32384.5">6830 5191 984,'0'0'103,"0"0"-95,0 0 54,0 0 21,0 0 8,0 0-73,0 0 3,0 0-12,0 0 11,0 2 2,0-2 20,0 0-5,0 0-8,0 0-9,0 0-2,0 0-6,0 0-6,0 0-5,0 0-1,0 0 0,0 0-2,0 0 0,0 0 0,0 0 2,0 0 2,0 0-2,0 0-1,0 0-1,0 0-4,0 0-12,0 0-7,0 1-12,-1-1-21,-1 0-37,2 2-74,-1-2-10,-1 0-73,1 0-14</inkml:trace>
  <inkml:trace contextRef="#ctx0" brushRef="#br0" timeOffset="32969.53">6773 5199 922,'0'0'0,"0"0"-34,0 0 34,0 0 17,0 0-1,0 0-16,0 9 0,0-9 0,0 0-2,0 0-2,0 0-37,0 0-162,0 0-348</inkml:trace>
  <inkml:trace contextRef="#ctx0" brushRef="#br0" timeOffset="34850.58">5412 3727 486,'0'0'45,"0"0"-13,0 0 11,0 0 14,0 0 36,0 0-12,9 11-26,-9-11-18,0 0 3,0 0 5,0 0-11,0 0-8,0 0-5,0 0-10,0 0-4,0 0-5,0 0-2,0 0-2,0 1 0,0 3-2,0-1 4,0 0 0,0-2 4,0 1-4,0-2-4,0 0-2,0 0-19,0 0-19,0 0-4,0 0-3,0 0-61,0 0-79,4 0-141</inkml:trace>
  <inkml:trace contextRef="#ctx0" brushRef="#br0" timeOffset="38308.04">8724 4054 962,'0'0'100,"0"0"-88,0 0 27,0 0 10,0 0-18,0 0-28,0 0-3,0 11-27,0-5-89,0-2-193,0 0-237</inkml:trace>
  <inkml:trace contextRef="#ctx0" brushRef="#br0" timeOffset="39626.6">8037 4051 487,'0'0'28,"0"0"50,0 0 8,0 0 14,0 0-10,0 0-24,0-28-3,0 26-13,0 1 17,0-1 14,0 2 16,0 0-15,0 0-12,0 0-10,0 0-9,0 0-17,0 0-7,0 0-7,3 5-11,-2 14-6,1 4 11,1 3 9,-3 0-6,0-6 0,0-1-6,1-2 4,-1-5-4,2-2 1,-2 0-5,0-3 1,1-3-3,1 1 0,-2-2 0,0-1-3,0 2 0,3-1-2,-3-1 1,1 1 0,-1 1 0,2-2-1,-2 1 0,0-1 1,0-1 0,0-1 0,0 0 1,0 0-1,0 0 1,0 0-1,0 0 1,0 0-1,0 0 0,0 0 0,0 0 0,0 0 0,-3 0 2,-6 0 1,-8 0 2,-3 2 1,-2 1-1,0-1-1,0 1-2,4-1 0,0 0-1,0 1 0,3-2 3,2 2-5,1 0 8,7-2-3,4 1-1,1-2-2,0 2 0,-2-2-2,2 0 0,-1 0 0,1 0 0,0 1 0,-2 1 0,-1-2 1,-2 0 0,3 2-1,1-2 0,-1 1 0,1-1 0,1 1 0,-3-1 0,3 0 0,-2 0 0,2 2-1,-1-2 1,-1 0 1,1 0-1,-3 0 0,3 0-1,1 0 0,0 0-1,0 0-11,0 0-16,0 0-18,0 0-39,0 0-89,-10 0-115,-10 0-71,-5 0-185</inkml:trace>
  <inkml:trace contextRef="#ctx0" brushRef="#br0" timeOffset="43149.82">15137 1240 939,'0'0'96,"0"0"-62,0 0 126,0 0 12,0 0-44,0 0-47,0 0-25,6-5-21,3 11-24,6 22-1,7 16 11,6 6 14,-1 6-18,-3-5 1,-3-1-3,-2-3 1,-2-10-8,-4-3 3,1-6 2,-6-9-3,1-8-4,-3-5-4,-4-6-1,0 0 5,4 0 2,5-19 8,10-17 5,12-17-12,8-15-5,2-12-3,-2 1 5,-8 8 3,-10 10 1,-3 18 1,-10 8-3,-2 9-2,-8 9-6,0 4-1,0 5-10,0 3 6,0 1-27,-5 1-41,0 0-33,0 1-113,1 2-246</inkml:trace>
  <inkml:trace contextRef="#ctx0" brushRef="#br0" timeOffset="43415.53">15735 1376 1188,'0'0'7,"0"0"-2,0 0 108,0 0 14,0 0-46,0 0-17,45 15-11,-20-4-17,5-4-11,1-2-13,4-2-12,6-3 0,0 0-50,2-8-144,-8-7-263</inkml:trace>
  <inkml:trace contextRef="#ctx0" brushRef="#br0" timeOffset="43632.79">15681 1570 1421,'0'0'54,"0"0"-46,0 0 17,0 0 73,0 0-37,0 0-28,96 14-21,-37-14-12,18 0-25,10 0-182,-4-13-370</inkml:trace>
  <inkml:trace contextRef="#ctx0" brushRef="#br0" timeOffset="44859.68">16898 1095 984,'0'0'102,"0"0"16,0 0 75,0 0-62,0 0-38,-37-72-29,37 72-30,0 0-17,0 0-5,0 0-7,0 0 6,0 5-2,0 11-1,0 5 8,0 7-5,0 8 3,0 9 2,8 5-9,3 9 2,1 2-9,1-3 3,-1-2 0,-1-12-4,-3-6 1,5-9 0,-2-8-1,-2-5-1,-1-9 1,-5-3 2,0-4-1,-1 0 4,4 0 1,7-16 7,5-15 0,9-13-9,0-14 1,3-8 0,-5-3 1,-3 5 1,-5 14 0,-6 13 3,-4 10 2,0 10-6,-5 8-5,-2 4-2,0 5-12,0 0-20,0 0-32,0 0-39,3 13-151,6 10-124,2 8-166</inkml:trace>
  <inkml:trace contextRef="#ctx0" brushRef="#br0" timeOffset="45423.29">17244 1624 1461,'0'0'42,"0"0"-39,0 0 52,0 0 22,18 78-26,-15-39-17,-1 0 0,-2-3-29,0-2-3,0-6-2,0-5 0,0-7 0,0-6-6,-2-6-17,2-4-4,0 0 7,0-22 6,0-13-27,0-15 15,0-8 0,9-3 21,3 5 5,7 8 1,4 7 11,4 11 11,3 6-6,-3 10 4,-4 7-1,-5 7-11,-2 2-3,-2 15-3,-1 5-2,-8 4 0,-5-1-1,0 4-1,-14-3 0,-9-2-2,-3-1 0,-2-2 1,1-5 1,6-6 1,9-5 0,6-2 2,6-1-1,0 1 9,0 4 9,2 3 2,10 6 11,6 3-8,2 1-8,0 4-6,2-1-8,4 0-2,5-1-5,8 0-45,10-8-129,7-7-236,4-7-630</inkml:trace>
  <inkml:trace contextRef="#ctx0" brushRef="#br0" timeOffset="45725.8">17854 1224 980,'0'0'230,"0"0"-206,0 0 83,0 0 23,0 0-41,97 5-23,-62-5-22,-1 1-31,2-1-13,4 0-2,-3 0-65,-4 0-101,-8-3-180,-8-5-464</inkml:trace>
  <inkml:trace contextRef="#ctx0" brushRef="#br0" timeOffset="45943.38">18041 1129 1270,'0'0'256,"0"0"-252,0 0 20,0 0 56,0 0-51,0 0 0,0 115 32,0-57-32,0-4-24,0-4-3,0-5-2,0-11-4,0-2-49,3-11-135,22-8-227,5-11-405</inkml:trace>
  <inkml:trace contextRef="#ctx0" brushRef="#br0" timeOffset="46487.8">18491 1123 1216,'0'0'43,"0"0"-31,0 0 78,0 0-37,0 0 14,0 132 17,0-60-8,0 7-22,0 2-13,0-4-4,-4-6-6,-5-10-4,-2-11-10,0-7-2,0-11-13,1-5-1,-4-8-1,2-6 0,-1-7-1,-3-4-12,-10-2-7,-10 0-10,-11-19-4,-3-9-21,-5-11-41,5-11-56,9-6-58,19-6-37,20-2-104,7 0-111</inkml:trace>
  <inkml:trace contextRef="#ctx0" brushRef="#br0" timeOffset="46769.34">18630 846 930,'0'0'98,"0"0"-81,0 0 104,0 0 0,0 0-62,0 0-33,19 27 46,-19-4-10,0-6-34,-4-4-16,-6-5-12,4-4 0,0-2 0,4-2 1,1 0 1,1 0-2,0-12 0,0-6-22,0 0-11,0-1-26,6 6-98,16 4-35,8 4-223</inkml:trace>
  <inkml:trace contextRef="#ctx0" brushRef="#br0" timeOffset="47042.43">19127 774 667,'0'0'618,"0"0"-591,0 0-25,0 0 67,0 0-26,-128 65-15,74 19 19,3 18 0,11 7-3,10 7 9,12-3 3,8-11-33,8-12 11,2-18-21,6-11-8,18-8-2,9-11-3,9-6-3,7-10-39,3-11-89,2-11-122,-5-4-320</inkml:trace>
  <inkml:trace contextRef="#ctx0" brushRef="#br0" timeOffset="47717.88">19200 1040 1088,'0'0'76,"0"0"-38,0 0 144,0 0-51,0 0-44,0 0-24,14-15-24,-6 27-20,3 16-8,1 12 26,7 6-5,-4 4-9,-3-1-6,-3 0-4,0-1-2,-5-6 0,-1-6-5,2-13-2,-2-6-3,-2-9 1,2-6 1,-1-2 3,1 0-3,5-3 13,6-18 6,5-16-8,3-11-8,3-13-3,-3 0-3,-1 6 0,-6 7 1,-2 12-1,-2 7-1,-5 7-4,0 8-22,-3 4-22,-3 7-34,0 3-64,0 7-260,-3 15-588</inkml:trace>
  <inkml:trace contextRef="#ctx0" brushRef="#br0" timeOffset="48087.49">19592 1434 1494,'0'0'55,"0"0"-45,0 0 65,0 0-2,0 0-56,0 0 2,3 80 14,-3-39-5,0 2-5,0-2-2,0-1-7,0-2-3,0-6-8,0-4 0,2-9-3,2-7 2,-2-6-1,1-2-1,-2-4 1,1 0 4,-2 0 8,1 0 0,2 0-4,1 0-2,4 0-3,4 0-4,6 0-2,4 0 0,6 0-17,4 0-34,4-4-14,-2-9-50,-1-8-142,-2-4-264</inkml:trace>
  <inkml:trace contextRef="#ctx0" brushRef="#br0" timeOffset="48351.42">20046 1131 1438,'0'0'115,"0"0"-110,0 0 114,0 0-27,0 0-59,0 0-17,42-8-2,-5 8-14,12 0 1,6-2-1,3 0-9,2-1-62,-4-3-128,-1 1-190,-8-1-444</inkml:trace>
  <inkml:trace contextRef="#ctx0" brushRef="#br0" timeOffset="48793.1">20965 956 1352,'0'0'164,"0"0"-156,0 0 36,0 0 64,0 0-54,0 0-32,-4 17-4,-19 20 3,-7 9 6,-6 3-9,0-3-8,-1-1 0,1-3-10,3-3 0,4-3-1,9-7-1,2-7-5,12-10-13,3-3 6,3-9 5,0 0 4,0 0 5,0 0 2,0 0 5,0 0-6,0 0-1,0 0 0,0 0-2,0 0-5,0 0-20,0 0-28,0 0-55,0 0-9,0 0-19,0 0 4,0 0 38,3 0 37,1-4-8,3-3 32,0-3 21,-4 1-162,-2-7-274</inkml:trace>
  <inkml:trace contextRef="#ctx0" brushRef="#br0" timeOffset="49376.88">20580 900 481,'0'0'154,"0"0"-131,0 0 105,0 0 39,0 0-30,0 0 18,-21-23 4,21 23-56,0 0-32,0 4-12,6 18-20,-2 8 10,2 10 20,-1 4-30,5 3 2,-2 1 3,1-5-24,4-1-7,2-1-3,4-5-2,-2-4-5,1-2 4,-6-5-4,-1-6-2,-3-5 0,-7-6 2,1-5-3,-2 0 0,0-3 0,0 0 1,0 0-1,0 0-2,0 0-2,0 0 0,0 0-5,0 0-1,0 0-17,0-2-6,0-6-11,0-2-39,1 2-70,10 4-197,1 4-309</inkml:trace>
  <inkml:trace contextRef="#ctx0" brushRef="#br0" timeOffset="49705.92">21060 1596 1044,'0'0'194,"0"0"-188,0 0 130,0 0-26,0 0-92,-18-73-10,0 68 1,0 2 4,2 3-6,-3 2 6,0 18 1,3 7 1,4 3-3,6 3 0,6-2 1,0-4 0,0-2-3,17-6-9,3-5 4,10-4 1,7-3-6,10-4-3,2-3-79,3 0-67,-7-15-176,-6-2-336</inkml:trace>
  <inkml:trace contextRef="#ctx0" brushRef="#br0" timeOffset="50150.1">21254 693 881,'0'0'189,"0"0"-178,0 0 68,0 0 53,0 0-68,0 0-52,28-21-5,-13 21-2,1 0 16,-2 2 13,1 2 2,0-1 0,4 3-3,4 1-4,7 4 2,8 6 5,4 5-12,1 3 0,-1 4-2,-8 11 1,-9 12-4,-2 17 4,-8 18 4,-9 13-5,-5 9 9,-1 2-1,-1-10-15,-19-6-9,-15-15 2,-10-12-8,-18-10-4,-6-15-5,-3-13-63,0-19-102,9-11-346</inkml:trace>
  <inkml:trace contextRef="#ctx0" brushRef="#br0" timeOffset="54813.85">14748 2682 791,'0'0'596,"0"0"-526,0 0-36,0 0 100,0 0-54,0 0-31,0 0-26,0 0-4,10-51-9,-10 71-9,6 6 10,-2 3 7,2 0 12,2 0-7,-2 0-4,3-3-5,-2 4 9,2-1-12,-2 0-5,0-2 3,-3-2-3,-1-6-4,-1-2-1,-2-3 2,1-2-3,0-2 2,3 1 3,-3-1-2,3 0 3,-2-1-3,1 1 2,-2-1-3,2-1 0,-1 1-2,-2-3 2,0-3-2,3-2 1,-2-1 0,1 0 0,-2 0 0,1 0 4,-1 0 1,2 0 3,-2 0-2,0 0-4,0 0-3,0 0 0,0 0 0,0 0 0,0 0 0,0 0 0,0 0 0,0 0 0,0 0 0,0 0 0,0 0 0,0 0 0,0 0 0,0 0 0,0 0 0,0 0 0,0 0 0,0 0 0,0 0 0,0 0 0,0 0 0,0 0-3,0 0-1,0 0-1,0 0 0,0 0-1,0 0 1,0 0 2,0 0-2,0 0 0,0 0 0,0 0 1,0 0-1,0 0 3,0 0-1,0 0 2,0 0-1,0 0 2,0 0-1,0 0 0,0 0-2,0 0-1,0 0-4,-2 0-1,2 0 4,0 0 3,0 0-1,0 0 1,0 0 2,0 0 1,0 0-1,0 0-5,0 0-6,0 0-6,0 0 2,-1 0-2,1 0-7,-2 0-3,1 0 6,1 0-7,0 0-6,-3 0-31,3 0-57,0-11-139,0-8-308</inkml:trace>
  <inkml:trace contextRef="#ctx0" brushRef="#br0" timeOffset="55293.58">14660 2774 1074,'0'0'94,"0"0"-86,0 0 1,0 0 68,0 0-30,0 0-36,74 34-11,-74-23-2,-12 0-23,-9-6-37,-7-4 23,-2-1-2,3 0 16,10-11 25,7-1 8,10-5 67,0 3 38,10 3-19,8 2-35,3 4-23,6 3-8,-1 2-14,1 2-5,-3 15-7,-8 5-2,-6 2-3,-8 3-2,-2 0-12,-8-1-29,-18-5-17,-9-5-8,-1-9-30,5-7 12,7 0 21,13-10 54,11-10 14,0-5 28,14-1-1,19-1-27,11 1-67,9 5-305</inkml:trace>
  <inkml:trace contextRef="#ctx0" brushRef="#br0" timeOffset="65940.78">17261 3128 982,'0'0'206,"0"0"-143,0 0 97,0 0 8,0 0-60,0 0-53,0 0-18,0 0 11,-108 96-22,64-40-10,-1-2-3,-2 0-11,4-3-2,3-9-9,11-6-49,10-10-25,9-7-65,10-11-99,0-8-107,0-4-109</inkml:trace>
  <inkml:trace contextRef="#ctx0" brushRef="#br0" timeOffset="66170.1">16734 3168 1083,'0'0'239,"0"0"-171,0 0 79,0 0-16,0 0-63,0 0-39,62 39-5,-16 13 13,3 8 1,-9-4-11,-7-1-6,-8-7-20,-4-4-1,-5-6 0,1-3-16,-2-9-56,1-2-20,5-5-107,0-6-123,-1-9-220</inkml:trace>
  <inkml:trace contextRef="#ctx0" brushRef="#br0" timeOffset="66454.18">17308 3587 1335,'0'0'97,"0"0"-82,0 0 96,0 0-7,0 0-73,0 0-27,3 54-1,-14-14 5,-1 1-3,2-3-4,2-4 2,2-4-3,3-5 2,0-5-1,3-6 0,0-5 2,0-1-2,0-2 2,3 0 9,6-2 2,6 0-1,7 1-9,8 0 1,6-2-1,1-3-4,-1 0-37,1-5-166,-1-17-359</inkml:trace>
  <inkml:trace contextRef="#ctx0" brushRef="#br0" timeOffset="67001.93">18435 3335 1573,'0'0'35,"0"0"-35,0 0 0,-49 88 34,5-35-4,-6 1-20,-3-3-6,4-6-4,3-7-4,10-10-22,14-12-25,11-14-18,11-5 31,0-32 38,22-11 4,10-10 11,7-8-2,1-3 7,-5-5-3,-12-3 1,-13 0-6,-10 12 0,-11 15-12,-19 21-1,-9 19-7,-7 8-2,-3 25 2,6 24 7,14 11 0,22 9 1,10 0 15,40-3 19,18-5 21,8-8-10,-5-3-8,-9-7-12,-12-2-13,-11-7-4,-10-4-8,-7-8-1,-9-2 1,-2-3-3,-4-3-26,0-6-46,0-5-85,0-3-171,0 0-240</inkml:trace>
  <inkml:trace contextRef="#ctx0" brushRef="#br0" timeOffset="67277.06">19286 3221 1079,'0'0'131,"0"0"-31,0 0 117,0 0-90,0 0-65,0 0-20,-34 47 1,-7 15 18,0 6-25,5-3-25,6-6 2,5-3-12,4-8-1,8-6-26,3-9-38,5-7-40,2-11-152,0-11-231</inkml:trace>
  <inkml:trace contextRef="#ctx0" brushRef="#br0" timeOffset="67503.68">18844 3244 1358,'0'0'120,"0"0"-53,0 0 65,108-9-64,-47 40-22,4 9-3,-6 4-10,-8 5-13,-13-1-3,-3 3-8,-7-3-6,-2 1-3,-7 1-5,-2-4-50,-7 2-48,-5-2-136,-5-1-205,0-8-529</inkml:trace>
  <inkml:trace contextRef="#ctx0" brushRef="#br0" timeOffset="67743.64">19609 3938 677,'0'0'746,"0"0"-745,43-88 38,-43 63 78,-22 5-64,-16 12-37,-9 8-15,-3 0-1,3 27 6,9 12-3,16 4 4,14 7 0,8 2 8,11-6 1,20-2 6,9-10-2,8-8-4,7-7-9,5-8-4,4-6-3,0-5-75,-5 0-167,-7-19-412</inkml:trace>
  <inkml:trace contextRef="#ctx0" brushRef="#br0" timeOffset="68459.39">16958 3880 1426,'0'0'52,"0"0"-46,0 0 61,0 0 34,0 0-41,0 0-29,8 12-15,-8-12-9,0 3-2,0-3-4,0 0 0,0 0-1,0 0-29,11 0-63,8 0-69,13-6-187,14-3-510</inkml:trace>
  <inkml:trace contextRef="#ctx0" brushRef="#br0" timeOffset="68916.02">19245 3942 840,'0'0'839,"0"0"-823,0 0-11,0 0 58,0 0 7,0 0-39,7 16-14,-6-15 0,-1 2-10,0-2-3,2-1 0,-2 1-1,1-1-2,-1 3-1,0-3 0,0 0-12,0 3-12,0-3-12,0 1-13,0-1-7,0 1-60,0 0-67,0-1-106,0 0-63,0 0 11</inkml:trace>
  <inkml:trace contextRef="#ctx0" brushRef="#br0" timeOffset="74824.44">16627 4621 372,'0'0'209,"0"0"-46,0 0 40,0 0-27,0 0-29,0 0-30,-14-78-34,13 76-18,1 2-20,-2 0-25,-5 16-20,-1 20 4,0 14 0,0 9 7,5-2-6,3-6-3,0-6 0,17-13-2,8-8-8,6-13-20,4-11-20,-3-2 11,-3-24-5,-8-15 28,-6-10 14,-5-2 3,-9 2 4,-1 12 10,0 10-1,0 12-2,-3 10 10,3 7-7,-2 3-17,2 23-14,0 13 14,0 4 4,0 3-1,17-9-1,12-6 1,4-7 1,9-15 2,1-9-5,-3-3 8,-6-24-1,-5-11 6,-9-6-2,-11-3 7,-5-1 1,-4 2-7,0 8-11,-8 10-2,2 9-3,3 10-30,0 6-72,3 3-132,0 0-251</inkml:trace>
  <inkml:trace contextRef="#ctx0" brushRef="#br0" timeOffset="75259.55">17331 4545 1086,'0'0'26,"0"0"-9,0 0 98,0 0 33,0 0-82,0 0-21,0-27-3,0 27-19,0 17-6,-3 13 17,-7 14 14,0 6-23,-1 4-10,0-1-2,2-3-5,2-5-8,2-7 2,2-7-3,2-11 3,1-8 0,0-4-2,0-7 3,0-1 1,0 0 1,0 0 15,0 0 6,0 0-5,0 0-3,0 0-4,0 0-6,0 0-1,0 4-1,6 2-1,9 2 1,8 3 6,9 1-7,9-4-3,13-3-2,13-5-52,15 0-108,15-13-418</inkml:trace>
  <inkml:trace contextRef="#ctx0" brushRef="#br0" timeOffset="76431.51">19219 4603 925,'0'0'327,"0"0"-289,0 0 78,0 0 34,0 0-61,0 0-55,5-33-34,-1 67 2,-1 13 6,-1 2 3,-2 0-7,0-5-4,0-6 0,0-6-29,0-6-140,0-4-123,0-8-290</inkml:trace>
  <inkml:trace contextRef="#ctx0" brushRef="#br0" timeOffset="76603.98">18985 5005 1377,'0'0'38,"83"-26"-31,-16 18 86,28 3-13,15 5-56,6 0-24,-7 0-16,-22 9-106,-28 5-143,-26 0-351</inkml:trace>
  <inkml:trace contextRef="#ctx0" brushRef="#br0" timeOffset="77111.67">19073 5334 1414,'0'0'103,"0"0"-94,0 0 62,0 0 11,0 0-56,0 0-26,-6 44 1,-1-6 0,1 2 4,4-1-4,2-6 0,0-7-1,16-6-3,9-8-25,6-12-13,3 0 11,-1-19 1,-3-14 21,-8-6 8,-2-1 9,-8 1-3,1 9 11,-7 10-3,-2 10-3,-4 7 3,0 3-13,2 13-1,-1 16-19,3 9 19,3 3 1,2-4 1,7-3-1,10-8 1,3-9 4,5-10-3,4-7 0,-5 0 6,-3-21-2,-8-8 9,-6-7 7,-8-3-4,-8-6-17,0 6-1,0 3-1,-3 10-26,-2 7-35,5 11-77,0 8-149,18 0-303</inkml:trace>
  <inkml:trace contextRef="#ctx0" brushRef="#br0" timeOffset="77344.59">19995 5327 1364,'0'0'154,"0"0"-143,0 0 17,0 0 44,0 0-56,-139-23-15,75 68 1,16 8-4,15 0 5,22-4-5,11-8 2,14-5 0,22-11-2,12-8 2,12-8-5,8-7-81,3-2-72,-6 0-185,-8-8-536</inkml:trace>
  <inkml:trace contextRef="#ctx0" brushRef="#br0" timeOffset="78681.62">17300 5320 540,'0'0'423,"0"0"-385,0 0-10,0 0 87,0 0-40,0 0-41,0-10-20,0 20-1,5 6 6,3 4 17,1-1 2,0-2-6,1 0-8,-4-5-9,0-4-6,-3-1-2,-1-5-2,1-2 5,-2 0 8,4 0 26,4 0 13,3-18-1,4-7-37,2-4-2,0-1 5,-3 2-5,-2 4-6,-3 6-10,-1 4-1,-1 3-2,0 5-28,-3 1-86,6 5-151,-4 0-319</inkml:trace>
  <inkml:trace contextRef="#ctx0" brushRef="#br0" timeOffset="79468.58">19795 5892 788,'0'0'247,"0"0"-209,0 0 73,0 0 71,0 0-72,0 0-35,1 2-21,4 7-7,-1 5-19,-1 1-15,1 0-4,-3-1-2,1-2-4,-1-4 2,2-2-5,-1-5 2,2-1 5,-3 0-3,1 0 3,-2 0 9,0 0-4,3 0 5,1-4-6,4-12 4,5-3-12,4-10-3,8 0 0,8-5-7,13-1-18,9 1-55,7 4-110,-7 7-177,-18 3-494</inkml:trace>
  <inkml:trace contextRef="#ctx0" brushRef="#br0" timeOffset="96247.11">23053 2808 1459,'0'0'66,"0"0"-52,0 0 61,0 0-6,0 0-41,0 0-9,-100 94 23,57-40 1,-1-4-22,4-3-9,1-4-2,3-1-1,7-4-9,5-2-4,10-7 1,8-4-11,4-5-45,2-4-29,0-6-76,2-9-120,6-1-124,-7-16-247</inkml:trace>
  <inkml:trace contextRef="#ctx0" brushRef="#br0" timeOffset="96468.06">22613 2849 1101,'0'0'147,"0"0"-96,0 0 141,0 0-63,0 0-72,0 0-46,61 3-7,-20 47 17,9 11 26,-6-3-41,-4-3 6,1-1-2,-8-6-8,-3-7-2,-6-2-2,-1-5-4,-3-5-32,-1 0-92,-2-5-102,-4-4-146,-3-6-385</inkml:trace>
  <inkml:trace contextRef="#ctx0" brushRef="#br0" timeOffset="96941.79">23206 3362 997,'0'0'207,"0"0"-186,0 0 176,0 0-85,0 0-12,0 0-76,2-29-24,-2 37-9,-12 9 9,-5 9 3,2 6 1,2 1 0,6-1-2,2-4-2,5 0 1,0 1 1,0-6-2,0 0-2,6-1 2,3-4 7,3-2-3,-3-3 7,-1-3 4,-2-5 4,-1 0-5,0-1-3,-1-1 0,7 2-2,2-1 1,5 1 8,1-2 1,0 2-3,-2-3-5,-2 3 1,-3-1-5,-1-2-4,-3 2 1,0-1-3,-4-1 0,3 0 0,-3-2-2,1 0 0,2 0 0,2 0-27,1-7-19,2-3-39,-4 0-60,-4 1-59,-4 1-83,0 0-214</inkml:trace>
  <inkml:trace contextRef="#ctx0" brushRef="#br0" timeOffset="97495.23">23290 3292 798,'0'0'408,"0"0"-382,0 0 164,0-82 6,0 74-93,0 4-36,0 2-8,0 2-14,0 0-26,0 11-13,0 24-6,0 11 9,-5 7 44,-2 2-22,-1-1-20,1 2 1,-1 1-5,0-2 0,2-6-7,3-6 0,1-10 0,2-8 0,0-8 0,0-6 0,0-7 0,0-2 0,0-2 0,0 0 0,0 0 0,0 0 0,0 0 0,0 0 0,0 0 0,0 0 0,0 0 0,0 0 0,15 0 0,12 0 0,13 0 0,8-2 0,0-1 0,-3 0 0,-6 2 0,-6-1 0,-4 2 0,-8 0 0,-9 0 0,-5-3 0,-2 3 0,-2 0 0,1 0-33,5 0-84,-2 0-18,-4 0-123,-3 0-132,-1-7-212</inkml:trace>
  <inkml:trace contextRef="#ctx0" brushRef="#br0" timeOffset="98508.39">23791 3116 546,'0'0'118,"0"0"1,0 0 80,0 0-30,0 0 11,0 0-56,-24-29-16,24 29-25,0 0-31,0 0-11,0 0-20,14 0-9,11 4-7,15 12 9,14 4-3,4-1 12,-5 0 1,-10-2-17,-11-4-2,-13-6 1,-9-2-5,-6-3 3,-4-2-3,0 0 2,0 0 2,0 0-3,0 0 3,-1 4-4,-17 4 3,-12 8 1,-16 5 0,-11 7 6,-4 0 2,4 2-5,9-3-6,5-2 1,8 1-1,5-3-2,4-4 0,10-3 2,5-8-2,7-3-4,4-3 0,0-2 2,0 0-3,0 0-18,15 0-37,14-11-44,10-7-188,9-6-284</inkml:trace>
  <inkml:trace contextRef="#ctx0" brushRef="#br0" timeOffset="98804.08">24627 3042 1222,'0'0'243,"0"0"-219,0 0 84,0 0 8,0 0-59,0 0-38,-81-27-2,41 71 14,-2 10 19,4 6-20,6 1-10,6-4-6,3-5-12,7-6 1,0-8-3,4-6-5,3-7-4,2-9-44,4-10-33,3-6-54,0-6-103,0-18-241</inkml:trace>
  <inkml:trace contextRef="#ctx0" brushRef="#br0" timeOffset="99034.71">24273 3096 1056,'0'0'307,"0"0"-254,0 0 120,0 0-51,0 0-73,0 0-31,61-7-9,-27 31 1,2 4 5,-5 2-4,-2-1-8,-2 0-2,-2 1-1,3 3-3,4-1-23,5 4-61,1-2-150,-3 2-171,-8-3-369</inkml:trace>
  <inkml:trace contextRef="#ctx0" brushRef="#br0" timeOffset="99304.8">24887 3545 9,'0'0'1249,"0"0"-1208,11-82 111,-11 65-13,-17 5-75,-7 8-53,-7 4-4,-8 1-7,-4 24 0,0 14 4,9 8-4,10 6 10,15 1-3,9-3-5,0-6 1,12-6 4,12-7-4,2-9-2,7-4 2,5-10-3,11-6 5,6-3-5,2-3-18,1-16-111,-13-9-233,-16-4-682</inkml:trace>
  <inkml:trace contextRef="#ctx0" brushRef="#br0" timeOffset="100497.2">23023 4216 918,'0'0'257,"0"0"-172,0 0 96,0 0 17,0 0-102,0 0-54,-13-16-29,-16 60 4,-14 14 16,-1 7 28,-1 0-33,5-5-12,-2-6-10,3-7-5,0-7-2,9-11-9,14-11-32,8-10-35,7-8-21,1-6-48,0-21-58,7-11-139,6-9-74</inkml:trace>
  <inkml:trace contextRef="#ctx0" brushRef="#br0" timeOffset="100743.64">22617 4065 1090,'0'0'153,"0"0"-6,0 0 14,0 0-86,0 0-45,111 75 6,-62-13 21,-7 4-25,-13-2-21,-5-5 8,-3-1-6,-1-6-8,2-3-2,2-6-3,-1-8 1,0-4-1,-2-7-5,-3-7-14,-6-5-29,-3-8-75,-1-4-109,-3 0-193,-2 0-521</inkml:trace>
  <inkml:trace contextRef="#ctx0" brushRef="#br0" timeOffset="101254.01">23236 4620 810,'0'0'329,"0"0"-235,0 0 136,0 0-71,0 0-78,0 0-42,2-19-29,-2 42-8,0 12-2,0 5 12,0-2-3,-2 3 7,1-8-8,-3-1-2,3-5-6,0-8 4,1-5-4,0-4 0,0-4 1,0-3 1,0-2 0,0-1 0,0 0 6,0 0 6,0 0 4,0 0-5,0 0 4,0 0-9,0 2 1,4 1-1,13 1 3,4 1 8,11 0-2,3 0-9,1-1 3,-1-1-11,-4 0-1,-6-1-2,-6-2-16,-5 0-40,-4 0-32,-3 0-63,-2-3-193,3-13-379</inkml:trace>
  <inkml:trace contextRef="#ctx0" brushRef="#br0" timeOffset="101718.16">23997 4383 840,'0'0'487,"0"0"-464,0 0 75,0 0 17,0 0-72,0 0-41,-51 17-1,11 14 0,-2 2 13,0-1-11,8-4 2,4-2-3,5-6-2,7-6 0,3-5 4,6-2-3,6-4 1,3-3 1,0 0 11,0 0 36,0 0-2,0 0-13,0 0-8,12 4 4,10 7-11,9 4 2,9 7 6,0 3 0,-6 0-1,-3 2-12,-5-5-5,-8-4-10,-2-3 1,-8-6-2,-1-3-3,-4-3-39,2-3-47,8 0-54,9-12-160,6-18-440</inkml:trace>
  <inkml:trace contextRef="#ctx0" brushRef="#br0" timeOffset="101999.07">24795 4392 1668,'0'0'24,"0"0"-15,0 0 59,0 0-54,0 0-13,-96 81 7,37-31 8,-2-1 0,1-3-8,6-1 6,9 0-14,10-4 0,5-5 0,6-7-1,5-7-4,5-5-18,1-9-42,2-6-90,-2-2-72,1-10-169</inkml:trace>
  <inkml:trace contextRef="#ctx0" brushRef="#br0" timeOffset="102244.78">24349 4367 1437,'0'0'57,"0"0"2,0 0 74,0 0-68,0 0-46,79 33-8,-36 4 24,0 4 1,-4-1-12,-6 1-10,-4-4-13,-3 2-1,0 2-1,2 0-13,-4 1-66,-3 1-96,-2-4-238,-8-8-427</inkml:trace>
  <inkml:trace contextRef="#ctx0" brushRef="#br0" timeOffset="102514.16">24968 4892 1281,'0'0'65,"0"0"-28,0 0 136,0 0-90,0 0-81,0 0 0,-88-54-2,52 74 0,9 6 0,7 4 0,10 5 3,7-3 4,3-1 8,0-1 4,3-5 14,14-4-6,1-2-13,9-5 5,7-1-10,9-6-5,6 1-4,7-3-4,-4-1-92,-12-4-173,-14 0-451</inkml:trace>
  <inkml:trace contextRef="#ctx0" brushRef="#br0" timeOffset="103354.34">23056 5404 1215,'0'0'240,"0"0"-167,0 0 99,0 0-64,0 0-43,0 0-38,0-17-27,-6 41 1,-18 11-1,-12 10 28,-3 4 8,-5 0-16,-7 1-10,1-1-2,-2-1-5,2-2-3,5-5 0,10-4-2,9-6-2,6-10 2,10-9-1,4-5 0,3-6-11,3-1-2,0 0-8,0 0-10,0-10-35,4-7 8,10-4-139,5-4-144,2 2-228</inkml:trace>
  <inkml:trace contextRef="#ctx0" brushRef="#br0" timeOffset="103663.09">22541 5378 1309,'0'0'85,"0"0"-61,0 0 96,0 0-29,0 0-47,0 0-33,51 89 30,-20-31 29,2 1-38,-5-4 2,0-6-3,-2-2-10,-5-5-19,-1-3-1,-3-6 0,-2-5-1,-3-8-5,-2-6 3,-3-8-22,-2-1-36,1-5-13,6 0-81,-1 0-111,-2-5-213</inkml:trace>
  <inkml:trace contextRef="#ctx0" brushRef="#br0" timeOffset="105155.04">23050 5950 437,'0'0'64,"0"0"-52,0 0 63,0 0 15,0 0-13,0 0-3,7-11 16,-7 8 10,0 1-17,0 0 21,0-1 7,0 1-16,0-3-15,0 0-16,-3-1-20,-6 0-13,-1 1-11,-2 0-14,-3 2-2,0 3 2,-4 0-5,1 0 0,-3 11 0,2 0 3,2 2-2,4-1-2,4-2 4,4 0-2,2-3-3,2 2 4,-1-3-2,1 0-1,-1-1 1,1-2-1,1-1 1,0-2 2,0 3-1,0 0 1,0 1 2,0 1 2,0 1 1,0 0 0,0-4 3,0 1 1,0-3-1,-2 2 2,2-2-1,0 0 2,0 0-3,0 0 0,0-2 1,0-13-4,12-7-8,3-9 0,6 1-6,0 2 2,-6 3 0,-2 8 2,-4 6 4,-5 3-2,-2 5 2,0 2 2,-2 1 5,0 0 4,0 0 2,0 0-2,0 0 1,0 3-6,1 16-6,-1 9 9,2 6 13,-2 3 7,0 2-10,0 2 3,0-1-8,0 4 0,-2-2-16,-1 0 0,1-3 0,2-2 0,0-4 0,-1-6 0,1-6 0,-1-6 0,1-7 0,0-1 0,0-5 0,0-2 0,0 0 0,0 0 0,0 0 0,0 0 0,0 0 0,0 0 0,0 0 0,7 0 0,12 0 0,7 0 0,8 0 0,4 0 0,-1 0 0,1 0 0,1 0 0,2 0-3,2 0-128,-4-7-41,-8-7-264,-9-6-608</inkml:trace>
  <inkml:trace contextRef="#ctx0" brushRef="#br0" timeOffset="105410.04">23696 5903 1216,'0'0'195,"0"0"-158,0 0 117,0 0-44,0 0-54,0 0-35,46-6-11,-15 6-9,8 0-1,6 0-1,1 0-47,-1 0-140,-9 0-246</inkml:trace>
  <inkml:trace contextRef="#ctx0" brushRef="#br0" timeOffset="105642.47">23743 6070 1211,'0'0'227,"0"0"-219,0 0 101,0 0-17,96-3-56,-61 3-34,7 3-2,8 4-32,2-5-135,-3-2-205,-1 0-495</inkml:trace>
  <inkml:trace contextRef="#ctx0" brushRef="#br0" timeOffset="105884.48">24817 5732 963,'0'0'497,"0"0"-462,0 0 77,0 0-3,0 0-73,0 0-30,-100 52 1,39-3 9,1 2-9,7-1-5,9-3-2,10-7-1,9-5-3,5-5-20,8-5-83,7-5-90,5-6-109,0-7-239</inkml:trace>
  <inkml:trace contextRef="#ctx0" brushRef="#br0" timeOffset="106149.44">24405 5700 1256,'0'0'103,"0"0"18,0 0 41,0 0-77,0 0-37,0 0-27,44-47-13,-19 60-6,6 6 1,4 8 6,-2 2 0,-2 0 2,-3 2-10,-1 0-1,-3 1-1,-1 4-13,-2-2-67,2 5-143,-1 0-140,-4-1-271</inkml:trace>
  <inkml:trace contextRef="#ctx0" brushRef="#br0" timeOffset="106421.36">25010 6208 235,'0'0'979,"0"0"-962,0 0 116,0 0 15,0 0-46,0 0-92,-45-40-8,8 40-2,0 0 2,-1 6-2,8 15 8,7 6-8,7 5 1,9 3 0,4 0-1,3-4 4,0-4-3,12-5 7,6-6-2,0-4 9,6-5 8,4-4-13,6-3-7,2 0-3,0 0-46,-3-10-148,-3-2-175</inkml:trace>
  <inkml:trace contextRef="#ctx0" brushRef="#br0" timeOffset="107650.52">21592 2855 319,'0'0'0,"33"-93"0,-21 49 33,-9 6-23,-3 4 50,0 2 50,-12 5-28,-1-1-24,7 1 33,3 9 32,3 5 0,0 8-38,0 5-49,1 24-36,19 37 0,2 38 22,2 36 63,0 23 7,-8 14-51,-8 16-17,-8 10 8,0 20 16,-15 14-9,-8-1-23,4 7-1,8-13-3,8-19-6,3-24 9,7-32-2,16-27-5,9-23 3,-1-22 5,-1-18-1,-9-17-7,-6-14-4,-9-12-1,-3-9 3,-3-5-1,0-2 3,0-1 1,0 0-2,0-7 6,-12-10-13,1-2 0,1-3-2,2-7-18,4-7-37,2-8-56,2-11-65,0-16-84,3-16-178,3-26-166</inkml:trace>
  <inkml:trace contextRef="#ctx0" brushRef="#br0" timeOffset="108325.46">21757 3317 456,'0'0'31,"0"-83"-20,1 41 13,5-1 54,-2 3-42,-4 0-6,0 2-17,-11 2-10,-6 6-3,-1 7 0,5 6 14,1 0 19,3 3 10,-3 1 7,-1 0-27,-1 1-15,-4 0 1,2 3-7,-5-3-2,-1 2 0,2-5 6,5-3-6,6-2 31,6-2 37,3-4-19,0 2 0,12 1-21,3 4-2,2 4-12,-1 5 2,-1 6-5,3-3-3,4 3 2,11 1 7,9-1 12,17 3 10,16-2-3,16-2-9,25-1 5,32-2-6,32-3-6,40 0-9,38-1 7,24-2 11,14 3-9,-3 6 7,-8 5 16,-20 1-3,-12 20-20,-28 6-8,-37 2-5,-36 1 1,-39-2-4,-30-2-4,-23-6-3,-19-1-2,-19-3 0,-7-7 2,-6 0-15,-5-4-28,-4 0-8,0-3 2,0 1 8,0-2 1,0 2 3,0 0-6,0 4-15,0 2-11,-8 6-24,-12 3-61,-6-3-141</inkml:trace>
  <inkml:trace contextRef="#ctx0" brushRef="#br0" timeOffset="109286.62">21744 5098 632,'0'0'77,"0"0"-37,0 0 113,0 0-39,0 0-48,0 0-20,10-56-27,-10 56-3,0 0-6,0 1-10,0 17 0,4 13 3,2 11 13,6 8 7,-3 3 2,9 1 14,-6-1-17,2-2 0,-8 4-8,-6-4-1,0-2-7,-1-6-1,-11-7-3,5-6 1,-2-10-1,7-3-2,-1-4 1,2-5 0,1-1 0,0-2 0,0-2 0,0-2-1,0-1 0,-2 0 0,-1 0 2,3 0 2,-1 0 1,1 0-4,-2 0 4,2 0-5,-1 0 0,-1 0-5,-2 0-5,-1 2-15,-5-1-18,-5 1 22,1-2 12,1 0 6,7 3 3,2-3 0,1 0 0,3 0 0,0 4-1,0 0-3,0 1 3,0 1 1,-3 1 2,1 1-1,-2 2-1,-4 4 0,1 0 3,1 3-3,1 2 1,1-2-1,1-3 4,2-3-4,1-4-1,0-2-5,0-5-27,1 0-63,14 0-79,6 0-87,0-3-66</inkml:trace>
  <inkml:trace contextRef="#ctx0" brushRef="#br0" timeOffset="116054.55">17788 10853 7,'0'0'0,"0"0"0,0 0-7,0 0 7,0 0 12,0 0 68,0 0-44,0 0-21,-10 0-10,6-2 6,-1 1 0,1 1-2,-3-1-2,2 1 15,1-2 15,-1 1 1,1-1 13,-1 0-4,2 2 30,1-3-15,0 3-2,2 0 9,0 0-6,0-3 5,0 3-9,0 0-10,0 0 12,12 0 12,16-3 1,12 0-36,12-1 5,10-3 11,8 2-23,6 1 11,1-1-9,0 5-2,-4 0-15,-9 0-6,-5 0-7,-7 0 0,-8 0-1,-9 0 0,-10 0 0,-6 2 0,-9 1-1,-1-3-1,-3 0 0,-3 0 1,2 0 0,-4 0-1,2 0 0,-3 0 0,0 0-1,0 0 0,0 0-14,0 0-1,0 0 2,0 0-2,0 0-1,-1 2 4,-8-1 12,-6 2 1,-5 0 0,-5 2 1,-5 0-2,-7-2 0,-4 1-3,-6-1 2,-6 1-6,-1-1 8,-3 0-1,1-2-7,2-1-8,3 0-1,4 0 1,3 0 4,3 0 1,1 0-4,6 0 6,0 0 8,10 0 1,3 0-2,3 0 2,9 0 0,1 0 1,6 0 0,2 0 5,0 0 11,0 0 16,0 0-4,8 0 0,14-1 7,7 1-18,13-2 5,3-1 2,8 1-2,6-1 5,8 0-2,9 0-7,8-1 2,2-1-2,-1 0-4,-3 3-3,-7 1 5,-10 1 4,-8 0-6,-13 0 2,-11 0-5,-11 0 1,-11 0-9,-5 0 0,-4 0-2,-2 0-2,0 1 1,0-1-1,0 0 0,0 0-2,0 0-1,0 0-8,-9 0 3,-11 0 3,-6 2-3,-10-2 0,-10 0-11,-11 3 3,-13 1-3,-8 0 1,-2 0 6,6 1 6,13-5 6,18 0 3,20 0-2,13 0 3,10 0 8,0 0 24,0 0 8,0 0-12,17 0-11,8 0-9,11 0-4,6 3 3,4-1 2,-3-2-4,-4 2 0,-2-2-1,-4 0 0,-6 0-7,3 0-1,-5 0 1,0 0-1,-5 1-1,-7-1 1,-6 2-2,-5-2 2,-2 0-6,0 0-3,0 0-3,0 0-8,0 0 3,0 0-9,0 0-31,-12-2-59,-8-9-147,-8-3-181</inkml:trace>
  <inkml:trace contextRef="#ctx0" brushRef="#br0" timeOffset="119667.86">15424 7452 94,'0'0'0,"0"0"-14,0 0-31,0 0 19,0 0 17,0 0 9,0 0 24,55 9-24</inkml:trace>
  <inkml:trace contextRef="#ctx0" brushRef="#br0" timeOffset="120944.45">16624 7437 220,'0'0'273,"0"0"-214,0 0-2,0 0 63,0 0-15,0 0-56,-9-4 24,9 3-25,0 1-25,0 0-18,0 0 9,0 0 2,0 0-13,0 0-2,0 0 1,0 0-2,0 0-2,0 0-22,0 0 10,0 0-7,0 0-11,0 0 4,0-4-11,0-4-38,0 1-151,0-3-49</inkml:trace>
  <inkml:trace contextRef="#ctx0" brushRef="#br0" timeOffset="127220.55">14654 7545 260,'0'0'125,"0"0"-96,0 0 31,0 0-8,0 0-16,0 0-25,0 0-7,-5-5 0,2 5-2,0 0 0,0 0-1,1 0 6,1 0 9,1 0 10,0 0 19,0 0 5,0 0 1,0 0-2,0 0-8,0 0-4,0 0-5,0 0-2,0 0-10,0 0-8,0 0-8,0 0 0,0 0-1,0 0-1,-2 0-2,-3 0 0,0 0 1,1-1 1,2 1-1,2 0 0,0 0 3,0 0 3,0 0 8,0 0 9,0 0 1,0 0 1,0 0 2,0-3-5,0 3 7,0 0-1,6 0-7,7 0-3,4 0-14,2 0-2,-2 0 3,-4 0 0,-5 0-2,-4 0 0,1 0-1,-1 0 0,-1 0 1,2 0-2,-4 0 0,1 0-2,-2 0 1,0 0 2,0 0 0,0 0 2,0 0-3,0 0 0,0 0 1,0 0-1,0 0-1,0 0 0,0 0 1,0 0-1,0 0-1,0 0 0,0 0 0,0 0-1,0 0 1,0 0 0,0 0 1,0 0-2,0 0 1,0 0-2,0 0 1,0 0-1,0 0 1,0 10 1,-2 4 3,1 2 0,-1 1 1,-1 1 0,3 0 2,0 1-4,0-1 1,-3-2 0,0-3 0,3-4-1,-1-2-2,-1 0 0,2-5 0,-1-1 0,1 0 1,0-1-1,0 0 0,0 0 2,0 0 0,0 2-2,-2-2 0,2 0 0,0 0 0,0 0-1,0 0-1,0 0-26,0 0-20,-1 0-24,-2 0-17,3 0-65,0-4-193,0-1-167</inkml:trace>
  <inkml:trace contextRef="#ctx0" brushRef="#br0" timeOffset="128451.38">16688 7831 220,'0'0'136,"0"0"-113,0 0 30,0 0 23,0 0-19,0 0-12,0 0 11,0 0 22,0 0-9,0 0-5,0 0-13,0 0-33,0 0 21,0 0-21,0 0-13,0 0-3,0 0-2,0 0-1,0 0 0,0 0-1,0 0 0,0 0-5,0 0-4,0 0-18,0 0-37,0 0-52,0 0-37,0-2-82</inkml:trace>
  <inkml:trace contextRef="#ctx0" brushRef="#br0" timeOffset="129095.9">15428 7757 492,'0'0'107,"0"0"-98,0 0 4,0 0 17,0 0-18,0 0 25,0 1-26,0-1-3,0 0-1,0 0 5,0 0 0,0 0-1,0 0-5,0 0 2,0 0-6,0 0-2,0 0-8,0 0-50,-8 0-16,-2 0 7,1 0-33,-4 0-72</inkml:trace>
  <inkml:trace contextRef="#ctx0" brushRef="#br0" timeOffset="135295.93">11693 8397 562,'0'0'141,"0"0"-110,0 0 69,0 0 62,0 0-44,0 0 6,0 0-51,43-11-37,3 11-1,8 0 6,9 0 13,7 4-3,6-1-17,9-1 3,12-2 3,4 0-7,0 0-14,1-3 3,-9-3-1,-10-2-5,-11 3-6,-17 1-6,-14 1 1,-12 2-1,-12 1-3,-8 0 0,-1 0-1,-5 0-2,0 0 2,-1 0 0,-2 0-3,0 0 3,0 0 1,0 0-1,0 0 3,0 0-3,0 0 1,0 0-1,0 0-4,0 0-5,0 0-10,0 0-11,1 0-10,1 0-19,4 0-52,7-1-88,8-5-96,15-1-292</inkml:trace>
  <inkml:trace contextRef="#ctx0" brushRef="#br0" timeOffset="136048.96">15680 7449 529,'0'0'182,"0"0"-149,0 0 27,0 0 51,0 0 0,0 0-41,0 4 7,1-3-6,1-1-17,-1 0-14,1 0-23,-1 0-9,-1 0-4,0 0-4,0 0-1,2 0-24,6 0-113,9 0-78,5 0-210</inkml:trace>
  <inkml:trace contextRef="#ctx0" brushRef="#br0" timeOffset="136700.54">16811 7452 178,'0'0'782,"0"0"-744,0 0-23,0 0 55,0 0-1,0 0-29,-2 4-19,2-4-10,0 0 0,0 1-10,0-1-1,0 0-14,0 0-42,0 0-26,2 0-202,1-5-184</inkml:trace>
  <inkml:trace contextRef="#ctx0" brushRef="#br0" timeOffset="137278.17">14570 7779 560,'0'0'29,"0"0"-23,0 0 70,0 0-16,0 0-38,0 0-6,0-15-9,0 15-5,0 0-2,0 0-1,0 0 0,0 0 1,6 0-45,0 0-31,-1-4-58,0-2-298</inkml:trace>
  <inkml:trace contextRef="#ctx0" brushRef="#br0" timeOffset="137908.29">11973 6964 742,'0'0'76,"0"0"-34,0 0 81,0 0-33,0 0-48,0 0-15,0-5-16,0 5-7,0 0-1,0 0-2,0 0 3,0 0-4,0 0-1,0 0 1,0 0 0,0 0-3,0 0-22,2 0-69,21-3-208,16-14-421</inkml:trace>
  <inkml:trace contextRef="#ctx0" brushRef="#br0" timeOffset="138312.65">12618 6829 325,'0'0'140,"0"0"-103,0 0 16,0 0 29,0 0-10,0 0-33,0 0-20,0 0-8,0 0-5,0 0-6,0 0-4,0 0 1,0 0-3,0 0-2,0 0 5,0 0 3,0 0 0,0 0 0,0 0 0,0 0-39,0 0-54,0 0-11,0 0-119</inkml:trace>
  <inkml:trace contextRef="#ctx0" brushRef="#br0" timeOffset="140682.51">9879 10120 835,'0'0'212,"0"0"-169,0 0 99,0 0-1,0 0-44,0 0-28,0 0-35,0-31-11,0 35-21,0 13-2,0 8 6,6 8 3,-2 6 12,0 2-9,1 2 3,-4 2-1,3 2-2,-1-3-8,0-7 5,3-4-3,0-8-1,1-12 2,1-3-1,-1-7 5,1-3 0,0 0 10,6-9-3,5-18-1,2-12-8,3-9-5,-1-8 9,0 1-2,-2 1-1,0 4 6,-2 6-2,-4 10 10,-3 11 1,-4 7-8,-4 9-10,-4 5-7,0 2-5,0 0-7,0 0-9,0 12-20,0 7-3,0 3-22,0 3-55,11 1-110,11-4-108,8-1-427</inkml:trace>
  <inkml:trace contextRef="#ctx0" brushRef="#br0" timeOffset="140869.44">10243 10386 1191,'0'0'191,"0"0"-183,0 0 123,0 0-54,0 0-53,0 0-8,69 11-13,-40-8-3,6-3-1,3 0-62,-3 0-135,-13 0-225</inkml:trace>
  <inkml:trace contextRef="#ctx0" brushRef="#br0" timeOffset="141026.42">10260 10589 1103,'0'0'374,"0"0"-369,0 0 108,0 0-25,0 0-79,0 0-9,114-14-65,-71 14-142,1 0-266</inkml:trace>
  <inkml:trace contextRef="#ctx0" brushRef="#br0" timeOffset="141604.39">10737 10369 1343,'0'0'140,"0"0"-96,0 0 133,0 0-100,0 0-56,0 0-14,20 39 4,-13 13 6,1 5 14,3-2-10,-4-6-13,1-5-6,-1-6 1,1-9-3,-1-7 1,-1-8-1,0-8-2,3-6-1,3 0 0,10-23 3,6-15 0,5-20-14,2-15 7,-5-17 4,-4-13-10,-2-5-3,-2 3 9,6 6 7,-2 12 4,1 16-1,-3 13-1,-6 18 7,-5 12-3,-5 11 3,-5 10-3,-2 5-2,-1 2-4,0 0 0,5 0-1,13 0 1,15 7 5,28 1 8,26-4 5,27-1 3,22-3-4,18 0 10,11 0-6,13-4-2,9-1 2,3 1-13,4 0-8,-7-2 0,-9 2 0,-17 2 0,-25 2 0,-27 0 0,-34 0 0,-31 0 0,-24 0 0,-14 0-29,-6 0-41,0 0-23,-6 0-25,-18 0-186,-13 0-235</inkml:trace>
  <inkml:trace contextRef="#ctx0" brushRef="#br0" timeOffset="142435.3">11462 10355 1042,'0'0'173,"0"0"-85,0 0 50,0 0-27,0 0-52,0 0-36,3 48 0,11 8 34,-2 4-14,-2-6-24,-2-4-3,0-6-4,-4-7-6,2-6-5,0-8 0,0-8-1,-2-10 2,-1-5-1,1 0 4,1-10 6,5-17 18,6-15-22,2-10-5,1-8 3,4-3-1,2 3-3,0 7 1,-2 11-1,-4 11-1,-4 11-1,-5 9-2,-5 5-16,-4 4-37,-1 2-48,0 3-151,-12 16-204,-4 0-354</inkml:trace>
  <inkml:trace contextRef="#ctx0" brushRef="#br0" timeOffset="143111.55">11906 10174 697,'0'0'295,"0"0"-175,0 0 2,46-73 18,-34 67-56,-4 3-29,-4 3-30,1 0-25,1 9 0,4 15-1,-4 3 1,-6 6-1,0 1 1,-16 0 0,-4-2-1,-4-3-7,4-5-10,4-7 7,5-9-4,9-5 12,2-3 3,0 0 15,0-5 11,7-8 12,7 0-17,5-1 0,2 0 0,6 4-11,6 0-9,7 1-1,7 1-2,2 3-32,-3 5-113,-15 0-203,-19 0-661</inkml:trace>
  <inkml:trace contextRef="#ctx0" brushRef="#br0" timeOffset="143733.37">11702 10761 847,'0'0'210,"0"0"-180,0 0 146,-12 83-35,4-49-60,1-1-32,-2 2-27,0-6-15,3-3-5,3-6 0,0-6-2,2-6-1,-1-4 1,2-4-9,0 0-2,0 0 11,0-14 0,0-10-9,2-7-2,7-5 11,1-7-2,0-1 2,1 1-1,1 4 1,3 6 7,2 11 10,0 7 5,2 10-10,2 5 3,-1 0-10,-1 9-4,-1 14-1,-9 5 0,-9 4 0,0 0-2,-6-1 1,-15-4-3,-1-5 3,2-5-5,2-5 3,5-5 2,4-5 1,6 0 1,3-2 3,0 0 11,0 0 26,0 0-2,0 0-7,0 2-12,0 4-10,0 4-7,13 5-2,5 2-1,8 2-2,10 0-34,1-2-117,3-3-235</inkml:trace>
  <inkml:trace contextRef="#ctx0" brushRef="#br0" timeOffset="144225.56">11994 10593 682,'0'0'331,"0"0"-255,0 0 76,0 0-23,0 0-57,82-25-2,-43 22-19,-2 3-18,-1 0-19,1 0-11,-2 0-3,-2 0-25,-8 0-93,-4 0-108,-12 0-192</inkml:trace>
  <inkml:trace contextRef="#ctx0" brushRef="#br0" timeOffset="144426.36">12221 10456 1006,'0'0'344,"0"0"-277,0 0 72,0 0-40,0 0-51,0 0-22,-5 83 7,-4-33-7,-2 1-19,-2-2-7,3-6 0,3-1-9,5-6-68,2-10-132,0-9-157,14-14-410</inkml:trace>
  <inkml:trace contextRef="#ctx0" brushRef="#br0" timeOffset="144723.71">12780 10229 822,'0'0'108,"0"0"-81,0 0 110,0 0-31,0 0-15,0 0-19,-81 51-14,52 15 25,-1 13-17,6 6-16,3-2-12,6-4-12,8-8-15,4-9-11,3-6-2,0-15-6,12-10-57,10-12-43,8-11-35,6-8-71,7-5-63,-3-22-131</inkml:trace>
  <inkml:trace contextRef="#ctx0" brushRef="#br0" timeOffset="145212.49">13008 10532 964,'0'0'167,"0"0"-130,0 0 32,0 0-11,0 0 2,0 0-31,-19 79-17,11-58-12,4-5 4,-2-4-4,4-3-1,1-2 0,1-2 1,0 0 0,0 1 4,1 1 1,5 1-1,0 0-1,-1 1 1,0-3 9,-5 2 2,4 0-1,-1 0 0,-2 2 3,1 1-4,2-1-1,-2-1-1,-1-3 0,1-1-5,-1-3 1,1-2 5,-2 0 8,0 0 8,1 0 2,1 0-1,-1 0-11,3 0-5,4-2-3,3-10-5,6-7 0,6-8-3,2-2 1,2-5 6,0-3-1,-2 2-5,2 5-3,0 10-2,-6 9-52,-5 11-137,-10 0-139,-6 21-460</inkml:trace>
  <inkml:trace contextRef="#ctx0" brushRef="#br0" timeOffset="145504.44">13225 10810 1411,'0'0'57,"0"0"-42,0 0 85,0 0-54,0 0-23,0 0-9,-3 70-4,-3-39-3,1 1 2,4-3-5,-1-3 1,2-6-4,0-5 0,0-5 0,0-3 0,0-3 1,4-1 1,4-1 3,0-1 13,3-1 4,2 0-8,4 0-13,6-1-2,5-14-40,4-6-124,0-5-252</inkml:trace>
  <inkml:trace contextRef="#ctx0" brushRef="#br0" timeOffset="145716.68">13492 10612 1382,'0'0'92,"0"0"-69,0 0 79,0 0-28,0 0-43,0 0-26,84-6-5,-57 10-1,3-3-64,0-1-111,-3 0-208,0-1-668</inkml:trace>
  <inkml:trace contextRef="#ctx0" brushRef="#br0" timeOffset="146013.81">13830 10401 1294,'0'0'236,"0"0"-235,0 0 18,0 0 8,4 82 10,-4-29 6,-5 0-28,3-5-10,1-9-2,1-4 0,0-5-2,3-9 3,4-7-4,2-8 4,-3-5-2,2-1 14,4-9 13,4-16-7,2-9-7,1-5-5,-1-5-7,-1 1 5,-4 5-8,-3 9-2,-2 10-7,-2 16-27,0 3-105,-3 19-234,4 11-241</inkml:trace>
  <inkml:trace contextRef="#ctx0" brushRef="#br0" timeOffset="146241.46">14090 10751 1433,'0'0'37,"0"0"-26,0 0 12,0 0-8,0 0-5,-99 92-2,81-55-7,8-6 2,10-2-2,0-8 0,10-4 4,14-6 5,7-8 7,4-3-11,2 0-6,-4-13-129,-3-8-249,-5-6-696</inkml:trace>
  <inkml:trace contextRef="#ctx0" brushRef="#br0" timeOffset="146489.2">14239 10376 1258,'0'0'82,"55"74"-50,-26-20 103,-7 5-5,-11 4-48,-11 4-48,0 0-11,-16-3-13,-12-6-4,-5-12-6,3-10-2,0-11-32,4-11-112,2-14-151,7-6-254</inkml:trace>
  <inkml:trace contextRef="#ctx0" brushRef="#br0" timeOffset="146807.3">14384 9994 1004,'0'0'118,"0"0"-105,0 0 51,0 0 34,0 0-36,89 39-22,-73-4-9,-8 0-9,-8 2-11,0-4-4,0-7 0,0-7 2,-2-8-5,1-7 4,1-4 9,0 0 40,9 0 5,15-1-17,12-15-33,16-7-12,9-2-8,9-3-145,4 0-239</inkml:trace>
  <inkml:trace contextRef="#ctx0" brushRef="#br0" timeOffset="151845.1">9678 11439 1294,'0'0'87,"0"0"-77,0 0 4,0 78 39,-2-33 1,-7 5-20,-7 0-24,-1-4-6,0-11-4,3-7 0,8-12-9,3-9-58,3-7-49,1 0-84,16-16 21,4-14-174,-6-8-13</inkml:trace>
  <inkml:trace contextRef="#ctx0" brushRef="#br0" timeOffset="152023.17">9557 11380 271,'0'0'533,"0"0"-365,0 0-31,0 0 13,25-75-65,-1 66-6,7 2-40,8 3-18,7 1-13,2 3-8,0 0 0,-8 7-45,-9 14-124,-11 1-106,-14 2-382</inkml:trace>
  <inkml:trace contextRef="#ctx0" brushRef="#br0" timeOffset="152256.25">9590 11790 845,'0'0'181,"0"0"-172,0 0 46,0 0 67,0 0-15,0 0-31,27 40-20,-13-36 0,6 0-12,7-4-18,6 0-21,8 0-5,3-5-112,2-9-172,-6-1-264</inkml:trace>
  <inkml:trace contextRef="#ctx0" brushRef="#br0" timeOffset="152525.55">10137 11763 178,'0'0'882,"0"0"-841,0 0-7,0 0 87,0 0-30,0 0-46,101-12-29,-79 12-16,-5 0-4,-4 0-105,0-3-85,-6 1-264</inkml:trace>
  <inkml:trace contextRef="#ctx0" brushRef="#br0" timeOffset="152687.84">10107 11880 890,'0'0'413,"0"0"-347,0 0-26,0 0 31,0 0-59,0 0-12,88 11-145,-42-9-266</inkml:trace>
  <inkml:trace contextRef="#ctx0" brushRef="#br0" timeOffset="153633.68">11144 11407 982,'0'0'218,"0"0"-122,0 0-18,0 0 36,0 0-43,0 0-41,0-13-22,0 41-5,0 8 20,0 3-10,0-2-5,0-2-2,0-6 1,0-6-4,0-9-1,7-3 4,-2-6-3,-1-5 1,-1 0 4,3 0 0,6 0 8,1-16-3,7-4-2,4-6-7,3-8 9,2 0 0,-1 2-6,1 3 2,-5 3-4,-2 3 2,-5 6-1,-4 4-6,-2 5-2,-8 6-1,-2 2-25,-1 0-51,0 0-134,-4 5-197</inkml:trace>
  <inkml:trace contextRef="#ctx0" brushRef="#br0" timeOffset="153947.86">10732 11746 1065,'0'0'107,"0"0"-82,0 0 92,0 0 28,103 34-39,-45-24-45,15 0-8,10-2-19,6-2-8,4-3-5,6-3-1,-2 0-16,-7 0-4,-17-7-13,-21 2-59,-24 5-84,-20 0-190,-8 0-310</inkml:trace>
  <inkml:trace contextRef="#ctx0" brushRef="#br0" timeOffset="154872.2">10030 12296 765,'0'0'252,"0"0"-175,0 0-31,0 0 5,0 0-5,0 0 13,30 73-1,-15-41-41,-2 0-6,-6-3-1,1-2-6,-1-7 2,-4-6-3,3-5 0,-3-6-1,-3-3-1,0 0 2,0 0 3,0 0 4,0-2 0,2-10-5,1-5-1,0-5-4,3-2-2,4-5 2,0-3 0,7 1-8,-1-6-2,7 1 0,0 0-16,-1 2 24,0 2 2,-5 6 0,-3 4 7,-5 5-1,0 3 10,-6 3-2,1 4 3,-2 5 4,-1 0-3,-1 2-15,0 0-2,2 0 1,-1 0-2,6-2 6,3-1 8,5-2 8,10 0 7,8-2-4,19 0 4,18 0-3,23 1-3,25 0 3,21 1 0,15 0 4,3 2-6,-6-1 7,-22 4-11,-17 0-2,-22 0-4,-17 0-14,-16 0 0,-11 0-7,-17 0-30,-13 0-38,-16 0-114,-11 0-215,-35 0-676</inkml:trace>
  <inkml:trace contextRef="#ctx0" brushRef="#br0" timeOffset="155463.06">10420 12299 1058,'0'0'132,"0"0"-122,0 0 33,-29 74 72,20-50-73,-3 2-30,1-3-9,1-7-3,1-3-9,6-7-36,1-6-18,2 0 16,0-11 37,0-16-5,8-5 8,10-6 7,5 2 17,10 2 0,6 3 18,8 6 9,-1 5-5,-9 9 13,-12 5-4,-12 6-16,-8 0-27,-5 8-5,0 12-8,-5 8 6,-17 3-9,-5 2-15,-1-2 3,2-4 4,6-3 15,5-8 4,6-6 0,5-7 0,2-1 3,2-2 19,0 0 26,0 0 0,0 0-12,9 0-15,12 1-13,9 1-8,5-1-1,0-1-48,-1 0-77,-3 0-111,-1-6-115,-4-5-179</inkml:trace>
  <inkml:trace contextRef="#ctx0" brushRef="#br0" timeOffset="155748.12">10804 12120 924,'0'0'175,"0"0"-114,0 0 35,83-24 8,-65 35-63,-6 13-20,-6 5-20,-6 2-1,0 2-2,-20-2-56,-3-4-22,-1-7 17,7-7-12,6-8 20,9-5 48,2 0 7,5 0 73,17-12-12,8-3-9,4-2 12,2 3-16,0 3-32,4 3-16,-1 3-120,-5 5-167</inkml:trace>
  <inkml:trace contextRef="#ctx0" brushRef="#br0" timeOffset="155938">10980 12477 1321,'0'0'114,"0"0"-95,112-43 38,-72 35 26,-3 3-67,-5 3-16,-12 0-70,-6 1-134,-11-3-185</inkml:trace>
  <inkml:trace contextRef="#ctx0" brushRef="#br0" timeOffset="156094.12">11153 12330 453,'0'0'1018,"0"0"-958,0 0-41,0 0 27,0 0 11,-19 82-5,-5-36-43,3-6-9,3-3-33,13-8-159,5-13-256</inkml:trace>
  <inkml:trace contextRef="#ctx0" brushRef="#br0" timeOffset="156335.5">11582 12170 1322,'0'0'230,"0"0"-230,0 0 0,-57 106 2,22-38 49,-3 2-27,10-4-17,7-9-7,12-10 0,9-9-5,0-9-32,11-12-23,19-9-24,13-8-70,4-10-71,1-19-307</inkml:trace>
  <inkml:trace contextRef="#ctx0" brushRef="#br0" timeOffset="156523.74">11858 12276 1322,'0'0'35,"0"0"-20,0 0-15,-52 96 43,16-59-18,4-5-24,5-6-1,9-9-98,4-9-102,7-8-112,4 0-149</inkml:trace>
  <inkml:trace contextRef="#ctx0" brushRef="#br0" timeOffset="156694.8">11669 12368 783,'0'0'267,"0"0"-150,0 0 57,0 0-25,0 0-58,0 0-50,24-12-21,-9 36-5,1 7 6,-1-1-16,0 1-5,-3-2 0,3-1-63,-3-4-82,-3-7-158,-1-6-272</inkml:trace>
  <inkml:trace contextRef="#ctx0" brushRef="#br0" timeOffset="156958.04">11876 12498 1176,'0'0'190,"0"0"-151,0 0 37,0 0-15,0 0-56,0 0 0,9 72-5,-9-37 0,-1 0 0,-6-2 0,-1-4 0,2-5-2,3-9 1,3-5 1,0-8 0,0 0 6,0-2 2,0 0 5,3 0 0,6 0-4,0 0-9,6-2 0,6-5-44,8-1-69,9-1-175,-1-1-181</inkml:trace>
  <inkml:trace contextRef="#ctx0" brushRef="#br0" timeOffset="157155.56">12122 12487 910,'0'0'252,"0"0"-212,0 0 49,0 0 49,0 0-77,0 0-55,70-23-6,-47 23-4,-1 0-80,-2 0-170,0 0-206</inkml:trace>
  <inkml:trace contextRef="#ctx0" brushRef="#br0" timeOffset="157323.09">12527 12388 1246,'0'0'190,"0"0"-178,0 0-7,0 0 8,-54 90 13,17-43-21,0-5-3,9-5-2,5-7-37,14-10-122,3-11-45,6-9-222</inkml:trace>
  <inkml:trace contextRef="#ctx0" brushRef="#br0" timeOffset="157489.74">12308 12383 1234,'0'0'174,"0"0"-157,0 0-1,0 0 30,81 51-29,-63-13-17,-2-2-7,-3-1-66,0-4-157,0-7-148</inkml:trace>
  <inkml:trace contextRef="#ctx0" brushRef="#br0" timeOffset="157692.51">12632 12598 1107,'0'0'158,"0"0"-108,0 0-14,0 0-16,0 0-14,0 0-6,-66 95-3,66-64 2,0-3 1,8-8 2,13-6 5,3-9 11,4-5-1,1 0-7,-2-9-10,-5-11-152,-7-6-254</inkml:trace>
  <inkml:trace contextRef="#ctx0" brushRef="#br0" timeOffset="157933.68">12679 12223 1190,'0'0'132,"0"0"-118,118 56 32,-85-2 57,-5 6-38,-12 5-34,-15-2-13,-1-1-15,-11-8 2,-10-7-5,1-13-33,3-14-99,6-12-154,6-8-174</inkml:trace>
  <inkml:trace contextRef="#ctx0" brushRef="#br0" timeOffset="158224.36">12816 12078 846,'0'0'178,"0"0"-160,0 0-13,0 0 49,0 0-6,0 0-31,67 45-10,-67-16-5,-3-4 1,-10-4 1,4-5-1,4-9-3,5-5 0,0-2 23,3 0 113,18-2-54,7-12-57,7 0-9,5 0-16,1 0-57,9-3-239,4-1-560</inkml:trace>
  <inkml:trace contextRef="#ctx0" brushRef="#br0" timeOffset="158749.78">13492 11860 831,'0'0'347,"0"0"-295,0 0-39,0 0 94,0 0-10,0 0-55,64 0-23,-16 7-6,4 1-13,0-3-1,-9-2-74,-9-3-214,-13 0-405</inkml:trace>
  <inkml:trace contextRef="#ctx0" brushRef="#br0" timeOffset="158899.55">13547 12037 1393,'0'0'43,"0"0"-40,89 0-1,-47 0-2,0 2-173,1 1-406</inkml:trace>
  <inkml:trace contextRef="#ctx0" brushRef="#br0" timeOffset="159423.63">14606 11448 992,'0'0'108,"0"0"-54,0 0 105,0 0-45,0 0-67,0 0-40,0 28 11,0 26 19,7 1-9,1-3-14,-2-4-5,1-10-7,-1-7-2,0-12 2,0-9 1,3-8-2,4-2 4,8-17 10,9-15-8,6-15-1,3-10 2,-1-6 6,0 3-7,-7 6-1,-8 13-6,-7 15-7,-10 14-63,-5 12-152,-1 9-207</inkml:trace>
  <inkml:trace contextRef="#ctx0" brushRef="#br0" timeOffset="159637.65">14404 11846 1457,'0'0'100,"0"0"-99,0 0 23,123-7 67,-56 12-37,21 6-38,12-2-10,-3-1-6,-9-3-23,-18-1-79,-18-4-185,-15 0-415</inkml:trace>
  <inkml:trace contextRef="#ctx0" brushRef="#br0" timeOffset="160083.34">14354 12155 1177,'0'0'194,"0"0"-179,0 0 38,99-3 82,-50 3-79,6 0-35,3 0-9,-6 0-5,-9 0-4,-15 0-1,-14 0-2,-8 2-3,-6-2-2,0 3-34,-2 3-6,-18 11 3,-9 7 39,-5 9 2,-4 2-7,0 3 0,4-7 8,5-6 0,11-8 0,7-9 0,8-7 3,3-1 2,0 0 34,0 0 31,0 0-12,0 0-18,11 0-22,9 0-15,7 0-3,7 1 0,2 7-1,4 0-4,-4 4-61,-2-3-112,-9-1-200,-8-5-685</inkml:trace>
  <inkml:trace contextRef="#ctx0" brushRef="#br0" timeOffset="162019.23">11751 12056 374,'0'0'148,"0"0"-81,0 0 29,0 0 19,0 0-23,0 0-2,12 0-25,6 0-6,6 0-4,6 0 0,4 0-20,6 0-26,6 0-9,11 0-62,8-1-143,13-19-564</inkml:trace>
  <inkml:trace contextRef="#ctx0" brushRef="#br0" timeOffset="163672.08">15239 11202 794,'0'0'174,"0"0"-108,0 0 46,0 0 16,0 0-54,99 0-47,-57 0-11,-5 0-14,-5 0-2,-8 0-18,-4 0-100,-9 0-78,-7 2-235</inkml:trace>
  <inkml:trace contextRef="#ctx0" brushRef="#br0" timeOffset="163834.42">15256 11322 256,'0'0'844,"0"0"-774,0 0-34,0 0 100,0 0-61,84-7-55,-59 5-20,-4 0-13,0-4-125,-8-1-140,-2-4-315</inkml:trace>
  <inkml:trace contextRef="#ctx0" brushRef="#br0" timeOffset="164038.17">15460 10997 1158,'0'0'170,"0"0"-161,0 0 45,0 0 62,60 125-24,-55-65-33,-5 1-34,0-7-15,-15-7-6,1-3-4,-2-10-3,1-9-84,0-8-75,3-13-140,9-4-184</inkml:trace>
  <inkml:trace contextRef="#ctx0" brushRef="#br0" timeOffset="164764.25">15865 11050 1072,'0'0'150,"0"0"-147,10 90 75,-7-41 30,-3 2-32,0 1-24,0-6-37,0-8-9,-3-7-2,3-10-4,-1-7-8,1-8-35,0-6-16,-2 0 11,2-23 17,0-12-27,0-14 5,0-9 36,9-8 4,0-3 8,2 6 5,0 8 24,4 9-2,3 10 39,-1 11-7,4 10-12,-1 6-19,-3 7 0,-2 2-7,-2 2-8,-1 17-8,-3 7 0,-8 5-7,-1 3 3,-4 1 2,-17-1-10,-3-5-6,-1-4 3,5-6 5,3-7 10,5-3 2,6-5 0,4-4 1,2 0 15,0 0 20,0 0 14,0 0-5,0 0-13,0 4-9,2 6-18,8 2 5,4 8-6,2 4 1,3 2-3,1 2 4,1 0 5,-2-1-4,-2-2-5,-1-4 2,-4-3-6,-4-2 2,-2-4-4,-2-5 2,-4-3 0,0-4-6,0 0-4,0 0 2,0 0 7,0 0-3,0 0 4,0 0-4,0 0-2,0 0-9,0 0-14,0 0-21,0-2-35,-4-9-27,-2-3-99,5-3-38,1-3-179</inkml:trace>
  <inkml:trace contextRef="#ctx0" brushRef="#br0" timeOffset="165430.87">15762 10967 789,'0'0'100,"0"0"-100,0 0 0,0 0 26,-93-62 6,75 54-15,6 3 21,8 4 46,4-1 27,0 2 20,19 0-29,23 13-38,17 10-5,7 0-10,-2 1-11,-12-1-15,-13 0-13,-10-1-4,-14-1-6,-7 1 0,-8 0-5,0-1 1,-20 0-12,-8-4-4,-5-4-4,-2-8-8,5-5 2,10 0 13,8 0 17,10 0 3,2 0 16,6 0 15,25 7-15,7 13-7,1 6 17,-2 4-7,-16 2-12,-9-1-4,-12-1-6,-4-7-1,-25-4-3,-13-9-1,-4-10-31,-3-3 3,5-23 15,6-8 16,13-6 2,14-1 8,11 1 15,5 6 18,26 4-7,11 7-4,5 9 0,2 12-3,-5 2-7,-6 13-15,-12 19-5,-10 6-2,-15 5-1,-1 4 1,-25-6-4,-7-9-25,-3-13-34,7-14-19,9-5-32,13-17 35,6-17-31,15-7-32,23-3 41,10 2-70,1 6-106</inkml:trace>
  <inkml:trace contextRef="#ctx0" brushRef="#br0" timeOffset="165939.3">16405 11035 761,'0'0'472,"0"0"-458,0 0 23,0 0 91,80 0-39,-30 0-31,-1 5-23,-9 2-4,-7-4 2,-11-2-12,-8 1-5,-7-1-6,-7-1-9,0 0 3,0 0-4,0 6-2,-12 7-2,-6 11 4,-7 10 3,-2 7-3,-3 6 0,0 3 0,-1-4 1,-1-5-1,4-9 0,5-12-7,7-6-33,8-11-22,2-3 16,4-8 46,2-13 6,0-6 14,18 0 19,7 4 10,1 7-16,-2 7-19,1 9 1,-4 0-9,-2 17-6,1 9-1,-7-2-1,-1 4 2,-3-4-1,-1-6-9,0-2-19,4-7-44,9-4-66,6-5-147,9 0-234</inkml:trace>
  <inkml:trace contextRef="#ctx0" brushRef="#br0" timeOffset="166145.48">16966 11296 198,'0'0'1090,"0"0"-1046,0 0-14,0 0 108,0 0-58,0 0-52,76-4-10,-53 8-5,-1-2-13,1 3-21,-4-3-122,-2 0-192,-12 1-422</inkml:trace>
  <inkml:trace contextRef="#ctx0" brushRef="#br0" timeOffset="166278.29">16983 11445 1515,'0'0'35,"0"0"-34,0 0 72,0 0-73,0 0-19,97 5-286,-54-5-436</inkml:trace>
  <inkml:trace contextRef="#ctx0" brushRef="#br0" timeOffset="166989.1">17311 11219 1131,'0'0'110,"0"0"-29,0 0 19,0 0-26,0 0 7,-4 103-38,4-66-21,0 0-16,0-5-4,-2-4-2,0-8-8,0-9-46,1-6-42,-1-5 18,1-14 59,1-17 17,0-11-2,0-9 4,16-5 21,9 4 17,5 3 16,1 11-4,1 10-13,-5 11 3,-7 10-13,-2 7-17,-4 0-10,-5 20-9,-3 9 4,-6 5 3,-6 2-8,-17-2-3,-8-7-20,-5-6-20,1-7 3,3-8 19,13-4 28,6-2 3,10 0 9,3 0 56,0 0 15,0 0-20,1 0-16,15 2-25,7 8-10,6 3-4,4 3-2,2 1-3,0-2-1,3 0-47,1 0-83,-1-5-127,-5 0-226</inkml:trace>
  <inkml:trace contextRef="#ctx0" brushRef="#br0" timeOffset="167171.23">17744 11339 1244,'0'0'82,"0"0"-72,0 0 137,93-12-53,-62 12-65,3 8-17,4-2-12,3 0-11,-2-1-149,-1-5-203</inkml:trace>
  <inkml:trace contextRef="#ctx0" brushRef="#br0" timeOffset="167371.1">17923 11252 1575,'0'0'0,"0"0"13,0 0 6,-13 99 36,7-57-42,0-4-9,6-2-4,0-3-47,12-7-110,15-9-164,3-9-237</inkml:trace>
  <inkml:trace contextRef="#ctx0" brushRef="#br0" timeOffset="167643.9">18254 11255 391,'0'0'782,"0"0"-767,3 80 41,-3-19 129,-7 14-69,-11 11-27,1 8-21,-2-1-6,1-8-16,3-10-14,-1-12-17,2-12-11,0-11-4,0-13 0,1-15-3,-1-12-32,-2-1-13,-1-29-32,1-18-116,6-15-119,10-13-190</inkml:trace>
  <inkml:trace contextRef="#ctx0" brushRef="#br0" timeOffset="167826.4">18352 11143 1073,'0'0'213,"0"0"-210,0 0 44,0 0 48,0 0-95,0 0-12,56-24-172,-43 31-131</inkml:trace>
  <inkml:trace contextRef="#ctx0" brushRef="#br0" timeOffset="168055.9">18620 11035 1352,'0'0'25,"0"0"-13,0 0-12,-81 122 48,54-53-19,8 5-19,12-5 5,7-7 5,0-8 5,19-9-11,6-10-5,5-11-2,3-12-7,6-12-27,1-6-107,0-25-210,-4-13-470</inkml:trace>
  <inkml:trace contextRef="#ctx0" brushRef="#br0" timeOffset="168266.91">18957 11060 1096,'0'0'167,"0"0"-148,0 0 96,0 0-26,0 0-55,0 0 3,-33 105 2,15-55-11,0-2-19,3-6-9,5-8-5,1-5-49,3-12-91,2-6-153,2-11-208</inkml:trace>
  <inkml:trace contextRef="#ctx0" brushRef="#br0" timeOffset="168470.39">18833 11121 1057,'0'0'143,"0"0"-48,0 0 67,0 0-49,0 0-74,0 0 4,31 72 21,-14-32-23,1-1-18,-6-1-17,-2-7-5,-1-3-1,2-5-13,0-4-46,1-5-106,6-6-118,0-8-280</inkml:trace>
  <inkml:trace contextRef="#ctx0" brushRef="#br0" timeOffset="168746.13">19143 11279 98,'0'0'1248,"0"0"-1211,0 0-10,0 0 61,0 0-60,0 0-20,2 79-1,-5-40-2,1-1-2,2-2 0,0-3-3,0-6 3,0-3-2,0-7 0,0-5 2,0-4 16,0-4 8,3 1 3,2-5 0,1 3-11,2-3-6,5 0-9,4 0-4,6 0-18,11-9-97,2-4-151,-3-2-244</inkml:trace>
  <inkml:trace contextRef="#ctx0" brushRef="#br0" timeOffset="168980.21">19442 11172 1268,'0'0'134,"0"0"-131,0 0 86,0 0 22,0 0-75,80-8-24,-50 15-2,1-5-4,2-1-6,1-1-50,-1 0-112,-3 0-197,3-9-487</inkml:trace>
  <inkml:trace contextRef="#ctx0" brushRef="#br0" timeOffset="169182.68">19978 11033 1199,'0'0'209,"0"0"-205,0 0 13,0 0 10,0 0 25,-53 110-8,26-68 0,5-1-10,4-5-21,7-5-13,7-5 0,1-4-44,1-2-83,-1-8-159,-4-7-188</inkml:trace>
  <inkml:trace contextRef="#ctx0" brushRef="#br0" timeOffset="169399.11">19808 11029 1200,'0'0'198,"0"0"-181,0 0 62,0 0 10,80 28-55,-60 11-15,0 2-3,-1 2 2,-4-2-12,0-2-3,-4-5-3,2-6-2,0-6-5,1-2-51,7-5-83,7-5-143,4-6-340</inkml:trace>
  <inkml:trace contextRef="#ctx0" brushRef="#br0" timeOffset="169616.53">20323 11315 1028,'0'0'66,"0"0"-47,0 0 22,0 0-20,0 0-13,-100 17 7,76 12 20,10 0-1,7-1-11,7-2 22,0-3-8,12-5-4,9-6 3,7-3-14,6-8-14,5-1-8,-1-4-115,-4-14-170,1-3-345</inkml:trace>
  <inkml:trace contextRef="#ctx0" brushRef="#br0" timeOffset="169900.13">20320 10817 1210,'0'0'270,"0"0"-261,128 66-9,-77-3 104,-8 9-25,-8 8-41,-11-1-20,-10-6 3,-14-8-7,-7-7-7,-24-9-6,-10-7-1,-8-6 0,2-7-19,3-7-71,7-6-117,12-11-269</inkml:trace>
  <inkml:trace contextRef="#ctx0" brushRef="#br0" timeOffset="170269.15">21206 11266 1192,'0'0'222,"0"0"-162,0 0 47,0 0-26,0 0-65,-36 78-5,-7-30 9,-6-5-17,-2-2-3,9-3-10,12-12-74,14-4-71,16-12-123,15-10-94,25 0-35</inkml:trace>
  <inkml:trace contextRef="#ctx0" brushRef="#br0" timeOffset="170434.96">21279 11372 122,'0'0'928,"0"0"-818,0 0 61,0 0 21,0 0-96,0 0-60,4 0-18,-27 33 30,-9 7-14,-13 4-23,-5 4-11,-14 1-4,-11 2-58,-1-9-233,5-16-569</inkml:trace>
  <inkml:trace contextRef="#ctx0" brushRef="#br0" timeOffset="178451.92">20435 8562 753,'0'0'64,"0"0"-59,-104-19 82,71 14 32,9 4-47,12 0 2,6 1 3,6 0-11,0 0 6,12-2 9,22-1-17,18 0-42,11-4-14,0 0 2,-3 1 0,-10 2-4,-16 0-1,-13 3-2,-12-1 0,-9 2 3,0 0-4,0 0 1,-6 0-3,-16 2-1,-10 22 1,-3 10 3,-1 12-3,2 7 1,8-2-1,3 0 1,3-4-1,2-8 1,-4-5 0,-1-9 0,-2-10-1,0-10-6,1-5-10,1 0 16,2-17 1,5-3 8,2-3 1,9 6 12,5 4 15,0 6-2,7 5-5,23 2-21,9 0-8,6 7-1,-1 19-1,-4 1 1,-5 6 0,-9-1-1,-7-3-3,-3-4 2,-5-7-31,3-8-59,5-10-70,3 0-132,3-17-174</inkml:trace>
  <inkml:trace contextRef="#ctx0" brushRef="#br0" timeOffset="178626.67">20769 8768 1039,'0'0'109,"0"0"-97,0 0 123,0 0-22,0 0-85,106 0-22,-70 3-6,-3 0-65,-8-2-162,-10 1-236</inkml:trace>
  <inkml:trace contextRef="#ctx0" brushRef="#br0" timeOffset="178766.64">20912 8891 476,'0'0'816,"0"0"-803,0 0 9,93 0 63,-66 0-85,1 0-35,2 0-217,1 0-449</inkml:trace>
  <inkml:trace contextRef="#ctx0" brushRef="#br0" timeOffset="179328.61">21592 8639 1397,'0'0'35,"0"0"-34,0 0 44,0 0 43,-28 100-48,22-52 8,3 0-24,-3-5-19,-1-4-3,1-9-2,-2-8-14,1-8-36,2-8-23,2-6 10,0-8 26,2-23 9,1-11-5,0-13 11,7-6 22,13-5 0,6 3 12,9 4 20,5 15 1,5 10 12,-5 14-6,-4 11-2,-11 9-12,-8 0 2,-11 20-27,-6 13 0,-6 6-1,-20 4-13,-5 1-9,-3-5 1,1-5-13,0-9 9,8-7 15,4-6 9,6-5 2,7-4 2,6-2 5,2 5 20,0 1 19,2 9 0,22 7 1,8 1-7,5 2-16,-1-1-19,-1-3-2,-8 0-3,-4-4-7,-5-3-62,0-5-84,1-5-146,4-5-206</inkml:trace>
  <inkml:trace contextRef="#ctx0" brushRef="#br0" timeOffset="179526.28">21965 8804 1095,'0'0'159,"0"0"-147,0 0 100,96-5 20,-46 10-61,-2 5-38,-6 1-23,-12-3-10,-11-1-39,-4-3-88,-4-4-107,-3 0-232</inkml:trace>
  <inkml:trace contextRef="#ctx0" brushRef="#br0" timeOffset="179705.11">22152 8733 1413,'0'0'139,"0"0"-134,0 0 41,0 0 52,1 95-48,-1-39-37,0-4-8,-6-7-5,3-7-38,3-4-70,2-12-134,17-12-314</inkml:trace>
  <inkml:trace contextRef="#ctx0" brushRef="#br0" timeOffset="180017.25">22557 8770 1367,'0'0'64,"0"0"-58,6 97 132,-4-25-5,-2 13-78,0-2-9,-8 0-8,-5-7-20,-4-12-14,0-8-4,-1-14 0,-2-12-10,0-10-24,-4-14-2,-1-6-9,-1-12-25,-1-25-33,3-18-8,5-15-60,9-13-63,6-15-200</inkml:trace>
  <inkml:trace contextRef="#ctx0" brushRef="#br0" timeOffset="180208.03">22533 8514 1150,'0'0'222,"0"0"-205,0 0 48,0 0 80,0 0-82,0 0-53,32-10-10,-31 10-15,5 12-63,4 0-115,3-4-167,3-4-424</inkml:trace>
  <inkml:trace contextRef="#ctx0" brushRef="#br0" timeOffset="180446.08">22970 8475 1247,'0'0'182,"0"0"-182,0 0 0,-31 107 68,-1-24 23,-1 13-48,4-4-18,10-5 10,12-8-14,7-13-16,3-13-2,17-12-3,6-14-4,5-8-14,5-6-20,3-11-11,1-2-33,0-12-77,4-17-154,2-10-307</inkml:trace>
  <inkml:trace contextRef="#ctx0" brushRef="#br0" timeOffset="180658">23338 8501 1199,'0'0'132,"0"0"-122,0 0 32,3 74 61,-5-12-23,-21 6-51,-10-5-18,-2-5-6,5-10-5,6-11-17,8-9-62,5-10-44,7-6-106,1-12-74,3 0-116</inkml:trace>
  <inkml:trace contextRef="#ctx0" brushRef="#br0" timeOffset="180853.42">23186 8656 966,'0'0'157,"0"0"-92,0 0 102,0 0-25,0 0-55,0 0-32,107 68 2,-79-18-21,-8-2-20,-6-1-10,-4-6-6,-4-7-7,1-2-57,2-8-71,-2-5-102,5-9-113,0-8-403</inkml:trace>
  <inkml:trace contextRef="#ctx0" brushRef="#br0" timeOffset="181165.9">23563 8847 1311,'0'0'88,"0"0"-65,0 0 93,0 0-40,0 0-51,4 84 7,-4-34-10,-1-2-11,-2-1-8,1-5-3,1-5-1,-3-6 1,0-7-2,3-9 2,1-5 0,0-8 0,0-1 3,0-1 0,0 0 6,9 0 0,1 0 4,2 0-4,3 0-6,2 0-3,0 0-4,5-3-19,1-8-63,4-3-75,-2-3-94,-2-4-265</inkml:trace>
  <inkml:trace contextRef="#ctx0" brushRef="#br0" timeOffset="181408.29">23821 8791 1100,'0'0'232,"0"0"-226,0 0 43,0 0 72,0 0-39,106-4-39,-77 4-20,6 0-8,-2 0-15,3 0-4,-5-2-47,-4-8-81,-5-2-123,-1-2-259</inkml:trace>
  <inkml:trace contextRef="#ctx0" brushRef="#br0" timeOffset="181694.36">24472 8693 1151,'0'0'126,"0"0"-121,0 0 57,0 0 27,0 0-53,0 0-15,-87 94 17,51-33-9,0 1-16,3-6-9,2-8 0,6-9-4,6-13-37,11-11-67,3-10-69,5-5-65,0-3-125,8-20-83</inkml:trace>
  <inkml:trace contextRef="#ctx0" brushRef="#br0" timeOffset="181887.44">24219 8768 1013,'0'0'184,"0"0"-72,0 0 34,0 0-22,0 0-66,90 58-26,-67-20 2,-5 1-19,-7-2-12,-4-3-3,0-1-28,3-4-50,-1-5-51,1 1-98,6-6-79,4-2-184</inkml:trace>
  <inkml:trace contextRef="#ctx0" brushRef="#br0" timeOffset="182103.34">24608 9073 1002,'0'0'112,"0"0"-72,0 0 73,0 0-54,0 0-52,0 0-3,-62 33 14,40 5-6,8-1 0,10-5-7,4-8 0,0-6-3,10-7-1,9-8 1,6-3-2,7 0-8,5-15-57,1-4-80,-6 2-78,-4 0-321</inkml:trace>
  <inkml:trace contextRef="#ctx0" brushRef="#br0" timeOffset="182387.73">24689 8507 1230,'0'0'223,"0"0"-211,118 102 10,-70-23 99,-8 13-17,-13 8-62,-12 1 0,-15 0-25,-2-6-1,-29-4-8,-16-9-8,-9-9-2,-8-10-11,1-14-29,5-13-23,4-10-88,2-13-135,4-6-269</inkml:trace>
  <inkml:trace contextRef="#ctx0" brushRef="#br0" timeOffset="192902.26">148 16990 1111,'0'0'216,"0"0"-158,0 0-22,0 0 29,0 0 8,0 0-40,19 89-3,8-25 2,0 3 3,-3-7-21,-3-5-7,-2-10 5,-4-12-10,0-11 2,0-10-3,0-9 4,0-3 3,4-17 1,3-15 2,1-18-3,-5-9 2,1-8 3,-4 1 5,1 1-15,1 7 2,6 10-2,0 11-1,-6 12-4,-1 12-6,-7 10-33,0 3-53,3 7-164,-2 10-245</inkml:trace>
  <inkml:trace contextRef="#ctx0" brushRef="#br0" timeOffset="193151.08">586 17231 1281,'0'0'109,"0"0"-69,0 0 32,0 0 58,0 0-59,105 13-43,-68-3-16,-1-6-11,6 3-1,-5 0-30,-4-2-123,-8 0-258,-13 0-496</inkml:trace>
  <inkml:trace contextRef="#ctx0" brushRef="#br0" timeOffset="193318.4">693 17442 1314,'0'0'169,"0"0"-115,0 0-16,0 0 19,0 0-41,0 0-16,41 2-25,-4-1-153,5-1-419</inkml:trace>
  <inkml:trace contextRef="#ctx0" brushRef="#br0" timeOffset="194200.49">1171 17299 1442,'0'0'126,"0"0"-90,0 0 18,0 0-10,88 75 31,-66-26-28,-3 1-24,-5 6-16,-3-6-7,-5 2 5,-3-9-5,1-12-1,-4-13-12,3-11-13,0-7-1,3-7 16,6-29 5,6-20-2,7-16-10,2-14 8,-4-13 6,-2-6-20,1-1-2,-4 5 17,6 16 8,-2 16-1,-1 13 4,-2 15-2,-4 13 2,-1 10-2,-7 10 1,0 4 2,1 4-3,4 0-2,16 0 2,15 0 0,14 0 8,18 0 11,11 0 4,13-4 3,9-5 2,8-1-4,7 3-3,4 0 3,6 7-7,11 0-1,4 0-2,3 0 0,1 5-2,-3 7-3,-1-1-8,-8-2 5,-7 1-2,-18-2-4,-13-5-1,-18-3-2,-14 0 2,-16 0-2,-8-2-10,-5-5 4,3 4-5,4 1-12,-4 2 0,-5 0 2,-13 0 0,-13 0-6,-7 0-30,-6 0-14,0 0-42,-7 0 17,-5 0 36,1 0 5,4 0-16,2 0-4,-2 0-15,-4 6-31,-8 2-93,-6 3-229</inkml:trace>
  <inkml:trace contextRef="#ctx0" brushRef="#br0" timeOffset="195107.56">1923 17249 1103,'0'0'117,"0"0"-79,0 0 57,0 0-41,0 0-26,0 75 4,0-15 11,0 5-23,-18-4-12,-3-1-7,3-9-1,2-7-5,13-19-26,3-11-21,0-10 5,7-4 20,10-3 27,-1-12 5,2-5 3,-3 1 3,-5 6 13,-5 4-8,-2 4 2,-3 2 2,0 3-7,0 0-10,0 0-3,0 0 0,0 0-3,0 0-6,7 0 6,-4 3 3,3 2 1,-3-3 2,0-2 7,0 0 7,0 0 13,3 0-4,3 0 3,3-10 3,7-7 1,5-14-16,9-10-1,4-5-8,5-7 5,-2 3-3,-5 5 7,-9 11 2,-12 13-13,-3 10-6,-11 11-20,0 10-104,-17 22-167,-11 11-120</inkml:trace>
  <inkml:trace contextRef="#ctx0" brushRef="#br0" timeOffset="195595.17">2036 17741 1287,'0'0'194,"0"0"-176,0 0-17,0 0 20,0 0 43,-8 100-28,1-54-30,-2-4-1,-1-6-5,4-7-1,2-8-21,-1-9-34,5-9 1,0-3 6,0-13 49,0-15 3,11-11-3,5-2 3,-2 1 6,8 0 28,-3 6 7,0 8-17,-1 9-7,-4 9 3,5 8-5,1 0-18,2 22-1,-4 9-3,-11 5-6,-7 3-39,-9-2-30,-16-5 5,-2-8-25,5-12 25,11-5 58,7-7 16,4 0 83,0 0 76,7 0-33,14 0-51,6 0-34,3 0-15,0-3-18,-1 3-8,3 0-25,-4 0-153,-1-4-229,-9-6-575</inkml:trace>
  <inkml:trace contextRef="#ctx0" brushRef="#br0" timeOffset="195874.88">2450 17023 1115,'0'0'133,"0"0"-123,95-1-10,-79 33 25,-13 10 4,-3 11-21,-16 0-8,-8-4-4,2-17-8,7-13 9,15-14 3,0-5 5,28-19 48,23-11-18,13-9-27,5 4-2,-4 5-6,-14 11-129,-10 7-300</inkml:trace>
  <inkml:trace contextRef="#ctx0" brushRef="#br0" timeOffset="196340.8">2536 17617 941,'0'0'224,"0"0"-125,0 0-3,0 0-5,115-52-2,-67 51-42,1 1-32,-4 0-15,-4 0-1,-6 0-91,-9 0-142,-12 0-215</inkml:trace>
  <inkml:trace contextRef="#ctx0" brushRef="#br0" timeOffset="196527.93">2815 17363 1376,'0'0'118,"0"0"-72,0 0 25,0 0-23,0 0-22,13 127 20,-18-47-27,-14-2-16,0-6-3,7-9-14,9-17-92,3-14-108,20-21-281</inkml:trace>
  <inkml:trace contextRef="#ctx0" brushRef="#br0" timeOffset="196795.66">3383 17112 803,'0'0'566,"0"0"-519,0 0-46,-103 115-1,48-18 73,-2 16 6,1 3-31,8-2-9,14-12-15,14-19-1,17-19-10,3-15-11,24-19-2,18-8-5,12-14-27,11-8-55,2-2-90,-4-17-131,-11-11-208</inkml:trace>
  <inkml:trace contextRef="#ctx0" brushRef="#br0" timeOffset="197198.98">3499 17408 13,'0'0'1218,"0"0"-1103,0 0-90,0 0 37,0 0 2,0 0-35,2 65 23,-2-9-7,0 0-18,0-5-17,0-10-4,3-9-2,0-12-2,4-9 0,2-8 1,2-3 0,4-6 13,10-18 1,2-12 3,1-10-1,1-7 0,-6-3 2,-1 3-11,-6 7-6,-4 9-2,-5 14-2,-1 10-7,-6 13-46,0 13-92,0 21-278,-13 13-405</inkml:trace>
  <inkml:trace contextRef="#ctx0" brushRef="#br0" timeOffset="197455.45">3744 17807 1177,'0'0'278,"0"0"-255,0 0-23,0 0 4,0 0 22,-97-21-11,67 55-12,7 7-3,13-3-2,10 2 2,0-5 5,10-9-2,18-8-3,5-11 6,4-7-6,5 0 0,1-10-81,-5-8-176,-4-2-190</inkml:trace>
  <inkml:trace contextRef="#ctx0" brushRef="#br0" timeOffset="197682.29">3974 17599 794,'0'0'644,"0"0"-529,0 0-58,0 0 36,0 0-32,0 0-41,109-26-16,-81 26-4,2 0-37,-4 0-91,-2 0-175,-1-8-217</inkml:trace>
  <inkml:trace contextRef="#ctx0" brushRef="#br0" timeOffset="197997.19">4402 17451 666,'0'0'805,"0"0"-718,0 0-61,0 0 22,0 0 8,0 0-25,6 88-3,0-31-6,0 2-14,-2-1-4,-2-7-1,-2-5-3,3-17-5,0-10 4,1-8-12,2-11 10,5-3 3,4-24 0,7-17 9,0-11-4,2-8-2,-5 0 1,-2 3-2,-5 12-2,-2 14-1,-6 16-22,-4 13-50,0 5-120,0 23-276</inkml:trace>
  <inkml:trace contextRef="#ctx0" brushRef="#br0" timeOffset="198326.19">4630 17824 1446,'0'0'114,"0"0"-101,0 0 2,0 0 45,0 0-14,0 0-35,-25 102-3,20-63-6,2-6 0,3-1 0,0-8-1,0-2 2,0-8-2,8-4 2,1-3 16,9-4 17,2 2-1,2-5-4,1 0-4,-3 0-13,-4 0-5,-4 0-9,-3 0-3,3 0-18,0 0-44,-1 0-84,6-3-218,1-9-385</inkml:trace>
  <inkml:trace contextRef="#ctx0" brushRef="#br0" timeOffset="198587.24">4903 17280 1361,'0'0'170,"85"86"-138,-34-10 29,-5 11 76,-12 12-42,-14 6-19,-17 3-51,-8-1 4,-33-8-22,-15-9-7,-11-11-4,-10-16-39,-4-9-71,-4-18-39,2-19-287</inkml:trace>
  <inkml:trace contextRef="#ctx0" brushRef="#br0" timeOffset="199418.97">5167 17316 505,'0'0'397,"0"0"-302,0 0-68,0 0 18,0 0 52,0 0 17,28-29-46,-20 25-15,1 4-8,7 0 9,-1 0-4,3 16-22,-4 4-11,-3 8-8,-8 2-7,-3-1-2,0-1-2,-8-3 2,-3-6-1,2-8-3,6-7 4,3-4 2,0 0 10,6 0 17,21-5 24,13-10-43,11-2-10,4 1-4,-3-4-120,-6 0-248,-11 3-645</inkml:trace>
  <inkml:trace contextRef="#ctx0" brushRef="#br0" timeOffset="201581.71">4982 14626 293,'0'0'97,"0"0"-79,0 0-11,0 0-1,0 0 9,0 0-5,-24-6-10,20 1-9,0-1-51,2 1-55,2-4-99</inkml:trace>
  <inkml:trace contextRef="#ctx0" brushRef="#br0" timeOffset="205946.11">4773 15952 603,'0'0'261,"0"0"-164,0 0-57,0 0 19,0 0 35,0 0-34,21 21-13,0 1-7,0-1-6,-3 0-6,-3-2-4,-3-2-4,-3-5-6,-5-5-3,-1-1-4,2-3 8,-4-3 9,2 0 10,-1 0 3,2 0-2,2 0-4,1-9 1,4-2-11,1-6 0,4-4-7,5-5 3,0 2-1,-2 0-13,-2-1-3,-2 1 0,4 1-29,2 0-38,6 2-74,-1 1-179,-9 3-390</inkml:trace>
  <inkml:trace contextRef="#ctx0" brushRef="#br0" timeOffset="207021.53">7545 13561 455,'0'0'246,"0"0"-103,0 0-76,0 0-59,0 0-8,0 0-75,9 10-158,-9 7-228</inkml:trace>
  <inkml:trace contextRef="#ctx0" brushRef="#br0" timeOffset="209665.14">5306 13604 214,'0'0'167,"0"0"-89,0 0-30,0 0 8,0 0-42,0 0 16,-57-33 25,49 33 25,6 0 0,-1 0-6,3 0-25,0 0-2,0 2-17,0 20-2,0 4 4,0 7-2,0 0-16,0-4-6,0 3 1,0-1-3,0-5-5,0-6 1,-2-1 3,-1-7-4,0-5 4,0-4-5,2-1 3,1-1 2,-4-1-4,-1 2 5,-3-2 0,-11 3 3,-9-2-7,-8 4 6,-6-2-8,-1 2 0,0 4-5,1 0-18,8 2-55,14-2-60,14-6-124,6-3-317</inkml:trace>
  <inkml:trace contextRef="#ctx0" brushRef="#br0" timeOffset="210327.96">5449 14324 515,'0'0'130,"0"0"-100,0 0-27,0 0-1,0 0-2,0 0-35,21 0-68,0 0-171</inkml:trace>
  <inkml:trace contextRef="#ctx0" brushRef="#br0" timeOffset="210612.74">6247 14354 356,'0'0'412,"0"0"-325,0 0-53,0 0 8,0 0 31,0 0-44,0 8-21,0-8-8,0 2-8,0 1-8,0 2-16,0 0-27,0 0-90,6-1-62,6-4-169</inkml:trace>
  <inkml:trace contextRef="#ctx0" brushRef="#br0" timeOffset="213497.86">9510 15088 896,'0'0'159,"0"0"-110,0 0 29,0 0 42,0 0-26,0 0-32,7 5-22,6-3-24,11-2-5,6 0-2,3 0-3,1 0 2,-3 0-3,-2 0-2,-4 0-2,-6-4 1,-7 3-1,-4-1 1,-4 2-1,-4 0 0,0 0-1,0 2-2,0 14 2,-16 7 1,-7 10-1,-9 5 1,-9 7-1,-9 4 1,-7-1-1,0-3 0,2-8-2,9-11 5,13-8-3,12-8 1,10-4 0,10-6 2,1 0 15,0 0 48,12-16-10,10-1-28,4-2-11,-3 4-1,-1 6 11,-6 5-10,-2 4-5,2 0-4,4 7-8,3 12 1,1 4-3,-2 2 2,-4-2 0,-6-5-1,0-3-2,0-4-14,0-4-25,9-7-36,7 0-73,8-7-141,0-18-219</inkml:trace>
  <inkml:trace contextRef="#ctx0" brushRef="#br0" timeOffset="213695.04">9907 15387 1101,'0'0'271,"0"0"-191,0 0-50,0 0 49,0 0 2,0 0-54,47-15-22,-22 12-5,2 0-30,0-2-93,-5 3-131,-8 2-253</inkml:trace>
  <inkml:trace contextRef="#ctx0" brushRef="#br0" timeOffset="213842.13">9955 15509 1228,'0'0'213,"0"0"-148,0 0-47,0 0 40,0 0-24,97-5-34,-61 5-105,1-2-225,1 0-346</inkml:trace>
  <inkml:trace contextRef="#ctx0" brushRef="#br0" timeOffset="214493.14">10640 15386 1231,'0'0'254,"0"0"-170,0 0-61,0 0-8,0 0 32,0 122 8,0-68-31,0-3-18,0-5-4,0-10-2,-3-9-4,1-11-7,2-8-17,0-8-17,0 0 20,0-12 8,0-17 10,0-13-4,0-10 7,0-14 4,0-9 1,6-1-1,3 2 2,6 9 4,0 14 14,4 15 9,1 11-8,1 11-13,6 10-6,4 4-2,5 20 0,-3 14-1,-5 6 0,-13 3-1,-12 0-1,-3 1-3,-5-4-11,-20-4-6,-7-10 7,0-7 4,-1-9 12,4-7 2,4-3-1,5 0 13,7 0 6,6 0 13,5 0 1,2 0-1,0 0-6,0 0-12,2 7-4,18 14-4,9 5 12,2 6-2,1-2-10,-2 0-5,-5-1-2,-3-6-3,-5-3-27,-2-6-50,2-11-109,0-3-174,2-3-303</inkml:trace>
  <inkml:trace contextRef="#ctx0" brushRef="#br0" timeOffset="214683.95">11075 15483 1084,'0'0'267,"0"0"-171,0 0-32,0 0 44,106-16-36,-78 16-47,-5 0-25,-1 0-2,-4 0-79,-7 0-113,-5 0-177,-6 0-481</inkml:trace>
  <inkml:trace contextRef="#ctx0" brushRef="#br0" timeOffset="-214619.8">11190 15350 1411,'0'0'186,"0"0"-140,0 0-11,0 0 40,24 125-5,-24-58-24,0-2-39,0-6-4,0-10-3,0-9-2,-2-12-29,2-12-37,0-10-73,6-6-159,14-11-199</inkml:trace>
  <inkml:trace contextRef="#ctx0" brushRef="#br0" timeOffset="-214289.05">11603 15386 1330,'0'0'155,"0"0"-128,3 104 20,-3-38 70,-1 7-42,-11 2-32,3-2-22,0-7 3,-1-9-12,5-8-5,0-12-7,0-6 2,-3-8-2,-1-9-1,0-7-3,-4-7-17,-8 0-18,-9-12-2,-5-12-37,0-15-60,0-13-68,10-13-125,6-10-287</inkml:trace>
  <inkml:trace contextRef="#ctx0" brushRef="#br0" timeOffset="-214054.1">11623 15158 915,'0'0'274,"0"0"-189,0 0-56,0 0 85,0 0 1,0 0-52,38-17-42,-42 30-7,-3-1-3,1-5-8,3-4-3,3-2-14,0-1-10,0 0-29,12 0-39,5 0-37,7-2-103,1-3-215</inkml:trace>
  <inkml:trace contextRef="#ctx0" brushRef="#br0" timeOffset="-213801.4">12063 15025 1190,'0'0'217,"0"0"-179,0 0-35,-51 109 56,9-27 48,-1 15-47,6 2-32,11 0 4,16-11 7,10-7-10,3-12-10,21-14-14,4-11-3,5-13-2,-3-11-1,-1-8-15,-2-9-19,-2-3-60,-3-6-119,-3-22-128,-1-11-314</inkml:trace>
  <inkml:trace contextRef="#ctx0" brushRef="#br0" timeOffset="-213463.37">12527 15232 707,'0'0'455,"0"0"-274,0 0-110,0 0-2,0 0 37,0 0-14,-96 120-40,54-63-35,-2-3-13,5-8-4,7-5 0,6-12-31,11-7-69,6-10-70,1-7-90,4-5-99,0-7-303</inkml:trace>
  <inkml:trace contextRef="#ctx0" brushRef="#br0" timeOffset="-213228.34">12260 15241 1071,'0'0'201,"0"0"-89,0 0-4,0 0 33,0 0-47,0 0-51,50 34-27,-23 16 16,3 4 3,-2 1-17,0-2-9,-2-4-6,-3-6-3,-3-6-3,-5-5-23,-1-7-35,-7-5-62,1-5-182,-4-8-220</inkml:trace>
  <inkml:trace contextRef="#ctx0" brushRef="#br0" timeOffset="-212789.56">12664 15613 1014,'0'0'121,"0"0"-105,0 0 29,0 0 135,0 0-86,0 0-49,3-23 8,-3 23 18,0 0-8,0 0-16,-10 4-20,-3 5-14,-1-1-6,-3 1-5,2-3 0,6-2-1,3-1-1,5-2-3,-1-1 1,1 0 2,-2 3-1,-6 2 1,-2 5 0,-2 7 0,-6 5 0,2 6 1,4 5-1,7 2 0,6-1 0,0 0 6,16-8 2,9-1 8,5-8 1,2-6-6,-1-7-9,5-4-2,-1 0-29,-2-11-41,-3-8-161,-12-9-226</inkml:trace>
  <inkml:trace contextRef="#ctx0" brushRef="#br0" timeOffset="-212524.11">12914 15491 629,'0'0'564,"0"0"-379,0 0-102,0 0 40,0 0-6,0 0-56,55-7-28,-43 7-21,6 0-12,3-3-5,9-3-37,6-2-99,0-4-250,-2 1-712</inkml:trace>
  <inkml:trace contextRef="#ctx0" brushRef="#br0" timeOffset="-212294.23">13468 15272 1226,'0'0'335,"0"0"-242,0 0-70,0 0 43,0 0 8,-78 94-38,54-49-20,3-1-14,5 2-1,3-2-1,4-6-26,2-8-23,2-3-38,2-8-85,-5-10-130,-1-9-205</inkml:trace>
  <inkml:trace contextRef="#ctx0" brushRef="#br0" timeOffset="-212053.57">13205 15265 1153,'0'0'304,"0"0"-180,0 0-52,0 0 19,0 0-24,95 14-16,-60 25-6,1 4-8,-2 7-2,-4 0-15,-6 0-5,-5-2-6,-2-4-6,-4-7-3,0-3-7,-2-7-35,-1-7-48,-1-5-19,0-6-104,0-8-190,5-1-374</inkml:trace>
  <inkml:trace contextRef="#ctx0" brushRef="#br0" timeOffset="-211725.06">13719 15599 1167,'0'0'306,"0"0"-224,0 0-45,0 0 46,0 0-30,0 0-34,1 53-3,-1-19 1,0-1-9,0-1-2,0-1-2,0-6-4,0-4 0,0-5 1,0-5-1,0-4 2,0-3 3,0-1 11,4-2 13,5 3-1,2-3-2,3-1-8,0 0-7,4 0 0,-2 0-2,4 0-4,-1 0-5,2 0-3,-2 0-29,1 0-33,-4 0-37,-4-5-190,0-2-472</inkml:trace>
  <inkml:trace contextRef="#ctx0" brushRef="#br0" timeOffset="-211416.86">14012 15071 1111,'0'0'455,"91"9"-359,-42 28-75,-2 18 64,-3 21 22,-3 17-30,-12 11-27,-16 8-17,-13-3-21,-6-5-12,-30-11 0,-9-6 0,-9-8 0,-7-7-74,-18-8-86,-7-18-168</inkml:trace>
  <inkml:trace contextRef="#ctx0" brushRef="#br0" timeOffset="-202865.88">17116 18140 1017,'0'0'255,"0"0"-137,0 0-96,0 0 8,0 0 13,0 0 12,-39 103-12,-1-40-20,-12 12-16,-5-5-3,-2 1-4,5-14-34,11-10-93,5-14-135,13-15-224</inkml:trace>
  <inkml:trace contextRef="#ctx0" brushRef="#br0" timeOffset="-202618.18">16712 18196 789,'0'0'253,"0"0"-143,0 0-32,0 0-11,0 0-14,103 78 41,-42-5 3,-3 7-43,-6 5-34,-8-7 24,-7-6-32,-3-10-12,-1-9-1,0-11-72,1-12-92,-4-16-182,-6-14-410</inkml:trace>
  <inkml:trace contextRef="#ctx0" brushRef="#br0" timeOffset="-202316.56">17253 18576 1222,'0'0'111,"0"0"-101,0 0-6,0 0 12,0 0-12,0 0 4,0 70 6,0-29 4,0-4-14,0-3-3,5-9 4,4-6-2,2-5 3,3-2 0,5-4 11,7-4 15,4-4-2,2 0-12,0 0-7,-1-2-9,2-8-2,1-2-24,2-5-78,-3-1-136,-8 2-173,-8-5-356</inkml:trace>
  <inkml:trace contextRef="#ctx0" brushRef="#br0" timeOffset="-202101.94">17526 18375 452,'0'0'773,"0"0"-675,0 0-67,0 0-4,0 0 30,97-60-3,-61 60-37,4 0-12,-1 0-5,-2 0-3,-2 4-47,-8 1-97,-10 3-180,-8 1-336</inkml:trace>
  <inkml:trace contextRef="#ctx0" brushRef="#br0" timeOffset="-201951.61">17656 18490 1127,'0'0'153,"0"0"-128,112-53-21,-73 46-1,5 4 10,3 3-13,6 0-119,1 0-137,-5 0-246</inkml:trace>
  <inkml:trace contextRef="#ctx0" brushRef="#br0" timeOffset="-201746.61">18372 18277 948,'0'0'121,"0"0"-24,0 0 8,0 0 1,0 0-54,-91 45-19,62-2-13,4 7-6,3 2-14,2-5-1,1-5-10,2-6-69,-2-10-96,2-9-95,5-17-219</inkml:trace>
  <inkml:trace contextRef="#ctx0" brushRef="#br0" timeOffset="-201568.01">18048 18249 872,'0'0'222,"0"0"-89,0 0-50,0 0-23,102-4-10,-62 28-6,-6 12-22,-2 7-19,-7 7-3,-7 2-54,-2-1-90,-4-4-77,0-3-234</inkml:trace>
  <inkml:trace contextRef="#ctx0" brushRef="#br0" timeOffset="-201346.44">18599 18645 1107,'0'0'130,"0"0"-57,0 0-22,0 0-25,0 0-1,-103-39-10,70 79-9,8 7-6,9 1 0,15-6-1,1-9 1,15-8-1,16-10-5,11-13-19,7-2-48,6-5-76,-5-14-225</inkml:trace>
  <inkml:trace contextRef="#ctx0" brushRef="#br0" timeOffset="-199259.3">21020 12551 437,'0'0'315,"0"0"-289,0 0 16,0 0 88,0 0-11,0 0-55,119-4-28,-76 0 19,-4-1 6,-13 4-26,-10 0-15,-6 1-16,-8 0 0,-2 0-4,0 7-14,-14 14-33,-16 11 38,-13 6-1,-3 7 2,-2-2 7,5 0 0,2-4-1,6-6 2,8-9 1,6-9 0,8-10-1,5-5 1,4 0 7,2-9 0,2-8 8,0 1 14,2 4 7,14 3-1,5 9-20,5 0-9,5 9-1,2 14 0,-2 7-1,-1 3 0,-3-2-4,-5 0-1,-1-6-6,-3-3-94,1-11-125,-3-11-247</inkml:trace>
  <inkml:trace contextRef="#ctx0" brushRef="#br0" timeOffset="-199063.79">21406 12766 951,'0'0'96,"0"0"-90,0 0 108,0 0 33,0 0-98,89 0-40,-60 0-9,-1 0-10,-2 0-186,-6 0-291</inkml:trace>
  <inkml:trace contextRef="#ctx0" brushRef="#br0" timeOffset="-198929.88">21490 12961 660,'0'0'671,"0"0"-671,0 0 2,0 0 3,92-17-5,-71 14-184,1-1-214</inkml:trace>
  <inkml:trace contextRef="#ctx0" brushRef="#br0" timeOffset="-198034.81">21920 12596 744,'0'0'271,"0"0"-240,0 0-5,0 0 72,0 0-40,0 0-51,-1 41-6,-2 12 22,0 6 21,-4 0-22,-1-3 0,2-10 8,-1-5-21,7-9-6,0-6-1,0-9-1,0-6-1,0-5-5,0-6-20,0 0 9,0-9-4,0-16-42,0-8 24,0-7 14,0-8-1,0-10 13,9-6 3,-2-6 9,-2 0 0,2 10 5,2 12 8,3 14 15,7 12 6,4 11-7,12 11-7,3 0-10,-4 21-1,-4 8 15,-15 8-8,-12 8-11,-3 2-1,-21 0-2,-12-5-2,-4-6-10,-3-7-6,5-6-13,9-5 24,9-5 5,10-6 0,7-5 1,0 1 7,0 2 49,8 2-14,8 2 1,3 1-21,3 2-16,1-2-2,5 1-5,5-3-32,4-3-114,-3-5-200,-4 0-429</inkml:trace>
  <inkml:trace contextRef="#ctx0" brushRef="#br0" timeOffset="-197876.73">22232 12775 1257,'0'0'100,"0"0"-100,105-34 14,-72 32 42,-5 2-50,-4 0-6,-3 4-104,-9 1-195,-9-5-442</inkml:trace>
  <inkml:trace contextRef="#ctx0" brushRef="#br0" timeOffset="-197705.31">22292 12674 1222,'0'0'278,"0"0"-276,0 0 0,0 0 43,0 0 22,45 122-38,-45-73-29,0-3 0,0-4-57,0-6-104,0-8-148,15-9-235</inkml:trace>
  <inkml:trace contextRef="#ctx0" brushRef="#br0" timeOffset="-197444.17">22657 12718 1392,'0'0'22,"0"78"-21,0 0 63,-8 17 60,-4 15-83,-6-2 2,-2-8-22,1-15-16,-2-12-5,0-15 0,0-16-1,3-16-35,3-17-62,5-9-30,1-26-47,0-23-71,3-17-128,4-15-281</inkml:trace>
  <inkml:trace contextRef="#ctx0" brushRef="#br0" timeOffset="-197277.02">22711 12441 954,'0'0'163,"0"0"-154,0 0-7,0 0 66,0 0-55,0 0-13,88 5-6,-76 24-100,-4-3-164,1-6-393</inkml:trace>
  <inkml:trace contextRef="#ctx0" brushRef="#br0" timeOffset="-197003.08">23066 12567 1093,'0'0'273,"0"0"-272,0 0 2,-61 138 54,30-39 34,8 10-48,8-6-8,12-9-17,3-15 13,3-13-30,15-16-2,3-14-1,8-15-82,2-14-67,2-7-144,5-22-242</inkml:trace>
  <inkml:trace contextRef="#ctx0" brushRef="#br0" timeOffset="-196647.12">23472 12683 1449,'0'0'60,"0"0"-60,0 77 0,-20-10 42,-10 2-27,-4 0-15,-2-5-3,4-9-63,5-7-135,8-18-156,8-16-374</inkml:trace>
  <inkml:trace contextRef="#ctx0" brushRef="#br0" timeOffset="-196468">23261 12830 949,'0'0'448,"0"0"-401,0 0 8,0 0 63,0 0-75,0 0-40,50 61 8,-32-16-8,-6-3-2,-2-1-1,-1-2-33,5-5-98,4-11-155,5-9-310</inkml:trace>
  <inkml:trace contextRef="#ctx0" brushRef="#br0" timeOffset="-196229.14">23515 13063 1417,'0'0'172,"0"0"-170,0 0 4,0 0 41,21 77-39,-21-21-4,0-1-4,0-4 0,-5-6 0,4-9-8,1-11 8,0-11 0,0-6 3,9-5-1,6-3 0,6 0 5,3-3-7,-1-11-3,4-6-112,-1-9-162,-2-2-320</inkml:trace>
  <inkml:trace contextRef="#ctx0" brushRef="#br0" timeOffset="-196026.03">23787 12872 1395,'0'0'132,"0"0"-122,0 0 28,0 0 41,107-39-72,-73 39-7,8 0-27,4 0-107,1 0-155,-1 0-255</inkml:trace>
  <inkml:trace contextRef="#ctx0" brushRef="#br0" timeOffset="-195859.09">24283 12775 1147,'0'0'350,"0"0"-328,0 0-14,0 0 39,0 0-26,-73 96-12,40-50-9,5-4-1,7-4-54,5-9-94,7-9-203,6-16-333</inkml:trace>
  <inkml:trace contextRef="#ctx0" brushRef="#br0" timeOffset="-195695.36">24050 12709 682,'0'0'695,"0"0"-649,0 0-9,0 0 35,0 0-35,88 85-26,-72-29-9,-5-3-2,-1 0-31,3-3-99,6-10-144,3-7-272</inkml:trace>
  <inkml:trace contextRef="#ctx0" brushRef="#br0" timeOffset="-195496.18">24365 13089 1241,'0'0'290,"0"0"-276,0 0 19,0 0 18,0 0-51,0 0-6,-10 56-7,4-22-25,6-3-6,0-4 9,10-7 7,17-6-8,9-12-41,7-2-80,2-10-78,-5-16-290</inkml:trace>
  <inkml:trace contextRef="#ctx0" brushRef="#br0" timeOffset="-195268.06">24627 12556 910,'0'0'545,"0"0"-527,0 0-17,118 106 109,-76-27 19,-10 8-79,-13 1-29,-19-2-11,-7-4-10,-32-1 0,-16-3-2,-9-12-55,-1-11-124,7-15-166,12-18-364</inkml:trace>
  <inkml:trace contextRef="#ctx0" brushRef="#br0" timeOffset="-194586.01">21251 14054 1091,'0'0'85,"0"0"-15,0 0 88,0 0-76,0 0-54,0 0-22,77-9-6,-45 9-2,-8 0-85,-12 0-140,-12 0-208</inkml:trace>
  <inkml:trace contextRef="#ctx0" brushRef="#br0" timeOffset="-194438.05">21231 14234 861,'0'0'372,"0"0"-324,0 0 55,0 0 29,0 0-51,0 0-69,75 0-12,-23 0-119,11 0-214,3-8-689</inkml:trace>
  <inkml:trace contextRef="#ctx0" brushRef="#br0" timeOffset="-191908.96">20402 13876 128,'0'0'1016,"0"0"-954,0 0-46,0 0 103,78-76-22,-48 67-38,5 0-32,4 3-10,-3 2 0,0 1-6,-7 2-7,-6-1 2,-8 1-5,-9 0 0,-4-1 0,-2 2 1,0 0 2,0 0-4,0 0 0,-8 18-19,-16 14 19,-9 10 1,-6 4-1,-1 0 0,2-3-1,5-4 1,6-8-1,8-6 1,5-9 0,5-8 0,2-6 0,3-2 1,-3 0 1,3 0 3,-1-6 2,4-2 7,1-4 13,0 2-2,6 3-8,11 6-11,7 1-6,4 7 2,4 16-2,-1 6 0,-3 3-4,-3 3 4,3-2 0,2-3-2,3-3-95,8-13-167,-2-10-327</inkml:trace>
  <inkml:trace contextRef="#ctx0" brushRef="#br0" timeOffset="-183187.77">21764 13994 515,'0'0'735,"0"0"-630,0 0-104,0 0 6,0 0 24,45 93 11,-36-51-26,-5 2-14,-2-3 3,-2-6-5,0-9-1,0-5-17,0-10-22,0-7-37,0-4 0,0-7 52,0-22-39,0-14-7,0-6 54,0-7 17,0 2 3,8 2 19,12 3 42,4 10-22,1 6 31,0 13-5,-2 8-17,-6 10-28,3 2-8,-2 14-8,1 17-2,-8 5-5,-9 4 0,-2-1 0,-23-1-16,-17-4 6,-4-9-6,0-8-24,14-8 20,13-7 20,11-2 2,6 0 45,0 0 32,20 0-26,13 5-17,10 5-4,2 6 0,1 2-14,-6 3-13,-1-1-5,-2 2-3,-5 1-57,-4-4-97,-13-4-211,-12-8-679</inkml:trace>
  <inkml:trace contextRef="#ctx0" brushRef="#br0" timeOffset="-182521.27">20019 13503 574,'0'0'198,"0"0"-151,0 0 31,103-39 47,-8 33-27,42 0-11,39 4-11,30 2-10,18 5-18,3 15-6,-10 2-13,-20-1-10,-19-5-13,-21-6 1,-19-3-2,-25-4 8,-23-1 3,-23 0-11,-24-1-2,-16 1 0,-13-2-3,-10 0-2,-4 0 2,0 0 0,0 0 1,0 3-2,0 6 0,0 11 1,0 20 2,0 18 5,0 25 3,0 14 12,4 4 4,6 3 7,5-3-23,1-6 7,3-5-3,-2-8-10,-3-10-1,-8-7-1,-6-10-2,0-12 0,-15-9-17,-11-10-48,-10-15-64,-9-9-107,-8-2-81,-6-25-191</inkml:trace>
  <inkml:trace contextRef="#ctx0" brushRef="#br0" timeOffset="-182047.3">19798 13505 623,'0'0'336,"0"0"-334,51 95 23,-42-33 60,-2 14 20,-4 11-17,3 2-32,3-2-19,3-9-28,-1-11 0,0-9-4,0-7-3,1-9 2,4-9 1,7-2-1,12-4 20,20-4 21,31-3 0,30-7 13,41-11-7,36-2-23,25-13-15,21-7-13,10 4 6,-2 8-6,-9 8-10,-28 9-45,-35 26-36,-38 12-20,-33 9-81,-20-5-172</inkml:trace>
  <inkml:trace contextRef="#ctx0" brushRef="#br0" timeOffset="-181249.79">20944 13014 681,'0'0'0,"0"0"7,0 0-7,0 0 59,0 0-9,0 0-29,0-5-20,0 5 1,0 0-2,0 0-60,4 0-150</inkml:trace>
  <inkml:trace contextRef="#ctx0" brushRef="#br0" timeOffset="-177441.99">22772 13551 664,'0'0'93,"0"0"-87,0 0 33,0 0 57,0 0-59,0 0-31,0 25 3,3-8 27,11 2-1,3-2 0,3-3 5,5-2-1,1 0-16,-1-4 0,0 1 4,2-3-2,0-2 9,2-1-13,5-3 6,0 0-4,5-1-4,3-8-2,2-3 4,3 2 1,0 3 0,2 4 2,2 3 0,3 0-5,3 18-8,1 5-1,-5 5 3,-6 3-3,-8 3-3,-13-1-2,-8 0 3,-9-2-8,-9-5-1,0-8 1,-6-4-26,-8-10 1,-2-4 8,-1-1 4,2-21 13,5-9 4,6-9-3,4-2 10,12 1 3,16 5-1,9 7-1,11 10 2,8 5 1,11 13-3,3 1-3,-3 5 6,-6 12-3,-6 5-3,-8 0-2,-3 1-4,-3-1 1,-5-2-4,7-3 2,-6-4 0,-3-7-1,-5-6 3,-4 0-3,-3-14 1,-4-13 3,3-9-4,-2-3 0,0-2-1,0 5-3,-4 4-18,0 8-12,-9 10-48,-6 14-76,0 0-146,-26 22-444</inkml:trace>
  <inkml:trace contextRef="#ctx0" brushRef="#br0" timeOffset="-176826.25">23381 14335 956,'0'0'310,"0"0"-289,0 0 33,106-39 86,-69 35-57,2 3-62,0 1-15,-8 0-6,-7 0-12,-9 0-69,-7 0-75,-8 6-142,0 1-263</inkml:trace>
  <inkml:trace contextRef="#ctx0" brushRef="#br0" timeOffset="-176683.77">23452 14400 994,'0'0'267,"0"0"-254,0 0 10,0 0 71,104 8-59,-60-6-35,5 2-18,1-1-83,0-3-125,0 0-224</inkml:trace>
  <inkml:trace contextRef="#ctx0" brushRef="#br0" timeOffset="-176377.85">24151 14137 1081,'0'0'204,"0"0"-194,0 0 39,0 0 21,0 0-48,0 0-13,-72 128 16,57-68-8,11-5-11,4-8 0,9-11-2,14-10 6,6-10 14,2-12 4,0-4 7,1 0 1,-4-23-18,-6-9-11,-8-11 0,-8-6-7,-6-6-1,0 1-13,-12 8 3,-10 9-20,-5 10 0,0 13-15,0 7-6,1 7-54,6 0-123,14 0-224</inkml:trace>
  <inkml:trace contextRef="#ctx0" brushRef="#br0" timeOffset="-173564.55">22296 14987 724,'0'0'334,"0"0"-210,75-88-49,-20 47 46,11-3 6,10 0-38,-1 4-52,-7 9-14,-17 8-7,-17 11-14,-16 6 0,-10 5-4,-8 1-13,0 1-84,-26 23-62,-21 7-67,-13 6-78,-10-1-195</inkml:trace>
  <inkml:trace contextRef="#ctx0" brushRef="#br0" timeOffset="-173362.01">22234 15040 865,'0'0'163,"0"0"-135,0 0 6,0 0 181,0 0-11,0 0-92,92-49-74,-41 29-6,-2 2-3,-4 4-13,-6 3-10,-1 1-6,3 0-1,1-2-38,-5-4-106,-7-2-155,-11 2-376</inkml:trace>
  <inkml:trace contextRef="#ctx0" brushRef="#br0" timeOffset="-170899.14">17677 15168 746,'0'0'218,"0"0"-96,0 0-88,0 0 6,0 0 42,0 0-18,0 0-44,0 14-17,14 4-1,2 3 0,-4-1-1,4-4 0,-5-4-1,-4-2 0,0-4 0,-1-5-10,3-1-28,4 0 3,6-20 16,4-8 3,6-6 15,-1-8-1,0 0 4,-6 2-2,-2 2 0,-7 10 0,-2 8-3,-6 12-96,-4 8-114,-1 0-202</inkml:trace>
  <inkml:trace contextRef="#ctx0" brushRef="#br0" timeOffset="-170620.73">17619 15262 1038,'0'0'115,"0"0"-104,0 0-10,0 0 14,0 0 55,0 0-33,50 54-31,-36-45-4,2-2 1,-1-6 2,5-1 1,-2 0 1,4-17-7,-1-4 0,-3-5-19,3-5-24,2-3-25,6-4-57,4 4-171,2 0-318</inkml:trace>
  <inkml:trace contextRef="#ctx0" brushRef="#br0" timeOffset="-168417.2">18441 12359 465,'0'0'37,"0"0"-17,0 0 43,0 0 0,0 0 6,0 0-36,0-4-16,0 4-1,0-1 5,0 1 3,0 0-4,0 0-5,0 2-4,0 14 12,0 5-14,-6 7-3,0 6-3,-2 2-2,2 3 0,-1 5 6,1 5-4,-4 7 12,2 1 2,0 4-4,1-3-7,0-5-1,2-5-3,4-4-1,1-3 2,0-1 2,0 0 4,-2 1 1,0 2 4,0-2-6,-1 0-3,0-2-2,1 1-1,2 0 3,0 4-3,0-1-2,0 1 5,0 2-2,0-3-2,0-2 2,0-2-1,0-1-1,0 1 1,5 3-1,-1-3 0,-1-1-1,2 1 1,-2-3-1,4 1 0,-4-1 0,-3 0 1,3-2-1,-3 0 0,0-1 0,0-1 0,0 0 1,1 0-1,1 1 0,0-2-1,0-1 1,2 1 0,0-3 1,2-1-1,-2-4 0,1 0 0,-4-3 0,1-1 0,-1 0 0,1-5 0,-2 0 0,1 2 1,-1-2-1,0 4 0,0 1 0,0-2 0,-3 3 0,-3-4 0,2 2 1,-3-2-1,4 1 0,-2 0-1,-1-3 1,0-3 0,3-3-3,-4-2 2,5-3 0,-1-2 0,0-1-3,0 0-1,2 0 5,-2 1 0,1-1-1,1 0-2,-2 0-9,-3 0-2,-2 2 5,-2-1-4,-3 1 1,1 0 7,1 1 5,1 1 1,4-2-1,0 2-2,3 2 1,-1 2-3,3 0 3,-2 2 0,-2 1 1,-2 1 0,1-2 0,-2-3 1,3-1 0,-2-5 1,1 1 6,1-2 22,2 0 1,2 0 2,1 0 29,0 0 22,0 0 34,6 0-39,19-3-25,8-6-14,4 2 8,1 0-30,-5 4 7,-8 1-16,-6 2-9,-4 0-1,-3 0-13,0 0-40,1 0-55,1-5-115,-7-5-130,-7-5-496</inkml:trace>
  <inkml:trace contextRef="#ctx0" brushRef="#br0" timeOffset="-167927.37">18121 12536 706,'0'0'56,"0"0"-56,0 0 0,0 0 47,0 0 43,0 0-53,57-51-10,-14 43 36,14-5 10,7-1-5,2 2 24,-5 0 4,-4 8-71,-11 4-25,-6 0-52,-14 19-284</inkml:trace>
  <inkml:trace contextRef="#ctx0" brushRef="#br0" timeOffset="-166540.95">18256 15338 1034,'0'0'71,"0"0"-47,0 0-13,0 0 14,0 0 16,9 86 42,-3-13-22,5 13-34,-1 11-11,-1 1-8,2 7 0,-1 5-2,0-1-5,0 2 2,-2 1-2,-4-4-1,1-6-1,3-8 0,0-14 1,3-12 0,-1-10 0,0-7 0,-2-8-2,-4-4 4,-2-3-4,-1-6 0,2-2 2,-1-1 0,2-4-1,-1-2 1,0 0-2,0 1 1,-1 0 0,-1-1 0,-1 1-2,0 2 3,0-2-1,-4-2-14,-12 1-20,2-1 6,-4-2-18,3-1 16,0-1 11,3-1 8,2 4 7,-4-3-1,-1 1-28,1-2 12,1-3 21,2-5 1,6-2 0,1-4 1,-2 2 6,-2 0-5,-2 4-2,-1 3-4,1 2-36,0 1-23,2 1 15,4-4 47,-1-3-2,2-5-14,-3-2 10,-4 0 4,-2 0-1,-9-3-17,-4-3-12,-1-2-9,7 3 42,5 1 26,8 1 55,6 3 73,0-5 9,20 1-37,12 0-34,13 1 7,2 2-40,0 0-36,3 0-18,-1 1-2,3 0-2,3 0-2,-1 0-2,-9 0-33,-11 0-24,-12 0-38,-9 0-30,-5-15-162,-3-11-363</inkml:trace>
  <inkml:trace contextRef="#ctx0" brushRef="#br0" timeOffset="-166002.21">18195 15576 485,'0'0'51,"0"0"-43,0 0 11,0 0 112,0 0-8,0 0-59,-5-36-9,5 35 13,0-1 4,0 2-3,0 0-20,0-1 0,0-1 2,0-2-10,0-2-17,15 1-10,9-2-8,12 3-1,7 3-3,5 1-2,-1 0 0,-5 0-9,-3 4-120,-8 0-115,-7-3-300</inkml:trace>
  <inkml:trace contextRef="#ctx0" brushRef="#br0" timeOffset="-156369.48">20929 15620 727,'0'0'266,"0"0"-197,0 0-52,0 0 48,0 0 58,0 0-29,0 0-56,0 0 12,22 107 22,-11-56-31,1 1-15,-2-2 3,-3-2-7,2-3-16,0-6-6,0-7 2,-1-10 1,-4-10 0,-2-8-3,1-4 5,4-1 5,3-27 22,11-19 0,9-15-16,3-13 2,1 0-10,-4 3 3,-6 9-7,-5 12 3,-5 14-5,-8 14-2,-2 9 0,-4 10-21,0 4-43,0 9-142,-10 14-244,-7 8-427</inkml:trace>
  <inkml:trace contextRef="#ctx0" brushRef="#br0" timeOffset="-156068.72">21351 15886 1062,'0'0'175,"0"0"-147,0 0 51,0 0 47,0 0-29,101-21-55,-66 21-34,-2 0-8,-2 0-9,-4 5-79,-7 0-125,-9-3-231</inkml:trace>
  <inkml:trace contextRef="#ctx0" brushRef="#br0" timeOffset="-155912.28">21518 16020 1009,'0'0'351,"0"0"-325,0 0-22,0 0 42,0 0 53,107 0-91,-60-4-8,5-5-127,-2-3-175,-9-5-311</inkml:trace>
  <inkml:trace contextRef="#ctx0" brushRef="#br0" timeOffset="-155594.64">21953 15612 764,'0'0'656,"0"0"-585,0 0-52,0 0 75,0 0-17,0 0-35,77 83 12,-54-22-32,-3-1-12,-8-2-8,-2-7 2,-1-6 0,-2-9-4,-1-13 0,1-11 0,0-12 1,6-1 3,14-30 5,9-16-6,1-12 5,-7-7-5,-12-3-3,-14 2-8,-4 6-4,0 9-14,0 17-16,0 15-99,0 17-122,0 3-264</inkml:trace>
  <inkml:trace contextRef="#ctx0" brushRef="#br0" timeOffset="-155153.4">22374 16064 1278,'0'0'283,"0"0"-272,0 0-6,37 98 40,-35-58 17,-2 4-26,0 3-34,-3-1-2,-2-3-2,1-9-10,3-11-13,-1-12-26,2-11-5,0-2-2,0-32 42,13-17-22,4-12-6,5-4 26,2 4 18,0 4 13,1 9 11,5 9 1,-5 11-5,-4 13 14,-9 10 5,-6 7-25,-6 0-14,0 24-13,-12 11 6,-18 10-8,-8 1-32,-8-2 14,7-5 24,12-8 9,18-5 4,9-5 4,16-3 42,26-2 31,4-2-5,5-2-24,2 0-21,-6 0-22,-1 0-9,-9 0-15,-10-2-90,-12-3-141,-5-7-295</inkml:trace>
  <inkml:trace contextRef="#ctx0" brushRef="#br0" timeOffset="-154411.65">20601 15377 596,'0'0'165,"0"0"-126,0 0 16,98-25 52,5 17 10,52 1-30,48 4-56,31 1 7,16 0-16,2-3 7,-13-1 11,-16-5-7,-7 1-17,-13 0-8,-20 2-8,-22 7-1,-31 1 1,-30 0 0,-30 4 0,-26 8-2,-19-2-1,-13-2-4,-9-2-6,-3-2-9,0 0 6,-4 2 16,-9 3 6,-6 15 4,-8 17 10,0 25 11,2 26 15,9 21-4,11 11 7,5 4-23,0-5-19,9-14 6,1-8-11,-1-15 0,-5-7 0,-4-9-2,-1-7-5,-28-12-61,-15-9-34,-17-17-164,-15-14-129</inkml:trace>
  <inkml:trace contextRef="#ctx0" brushRef="#br0" timeOffset="-153945.22">20615 15250 637,'0'0'640,"0"0"-628,11 90-7,10-13-5,3 19 59,1 16 38,-4 9-35,-7 8-42,-7-2-6,-7-10-8,0-10 1,0-14-1,-2-15 0,2-13 5,0-10-7,18-10 8,19-4 13,19-7-9,18-5 24,15-8-8,21-9-10,27-5 3,33-7 2,43 0-2,42 0-24,23 0-1,10 3-17,-11 12-10,-33 12-58,-32 16-155,-43 5-145,-30 10-376</inkml:trace>
  <inkml:trace contextRef="#ctx0" brushRef="#br0" timeOffset="-153021.65">21724 17187 1144,'0'0'182,"0"0"-107,0 0-59,0 0 20,0 0 3,0 0-8,39 82 7,-39-41-9,0-1-15,0-4-9,0-9-3,0-7-1,0-11 1,2-7 0,15-2 2,10-6 5,10-19-1,8-14-3,0-11 1,-7-5 5,-6-2-2,-7 7-3,-10 11-6,-8 14-29,-2 17-101,2 8-149,2 22-367</inkml:trace>
  <inkml:trace contextRef="#ctx0" brushRef="#br0" timeOffset="-152694.27">22082 17472 503,'0'0'56,"0"0"-52,0 0 34,0 0 47,0 0 40,0 0-1,0-10 3,0 9-2,0 1 3,0 0-37,-5 0-38,-6 0-38,-3 1-15,-10 18 0,-3 12 1,2 6 2,8 1-1,8-2 7,9-5 9,0-11-5,11-3-1,22-4-8,16-9-4,15-4-22,11 0-143,-1-4-246</inkml:trace>
  <inkml:trace contextRef="#ctx0" brushRef="#br0" timeOffset="-152407.3">22387 17434 912,'0'0'95,"0"0"-67,0 0 25,0 0 21,0 0-23,0 0-30,84-6-9,-41 3-3,5 1-9,-6 2-44,-14-3-164,-22 3-391</inkml:trace>
  <inkml:trace contextRef="#ctx0" brushRef="#br0" timeOffset="-152258.97">22516 17598 1212,'0'0'164,"0"0"-150,92-28-8,-59 22 9,4 1-15,0 0-139,-1-4-234</inkml:trace>
  <inkml:trace contextRef="#ctx0" brushRef="#br0" timeOffset="-151995.42">22960 17314 1339,'0'0'71,"0"0"-66,0 0 14,12 99 65,-12-46-20,0-4-36,0-6-19,0-11-7,0-7-1,0-11-1,0-9 0,0-5 3,15 0 3,8-15 10,12-17-6,1-11-10,0-3 6,-8-1-4,-3 7-2,-5 6-36,-1 15-76,1 14-137,-5 5-304</inkml:trace>
  <inkml:trace contextRef="#ctx0" brushRef="#br0" timeOffset="-150734.67">23233 17661 942,'0'0'43,"0"0"-37,0 0 90,0 0 36,0 0-20,0 79-62,0-48-20,0 0-12,0-3-11,0-3-6,-3-7 1,0-4-2,0-4 0,0-5-2,2-2-4,-1-3 4,2 1 2,-1-1 1,1 0 0,-2 0-2,1 0-3,1 0-7,0 0-9,0 0-13,0 0-22,0-4 22,0 1 11,0-1-8,0 0-10,0 0-6,0-1 31,0-2 10,0 1 0,0-2 0,0-4 4,1 2-8,4-5-17,-4 2-1,2 1 6,-3-1 11,0 1-4,0 2 7,0 2 2,0 1 3,0 1 0,0 3-9,0 0-21,0 1-46,0 0 27,0-1 32,0 0 19,1-1 0,3-4 0,0-3 9,1-3 12,2-2-5,5-4-6,-2 0 16,0 3-3,1 4 1,-3 3-4,-1 3 7,1 7-3,3 0-3,3 0-12,2 9-3,0 10 5,-5 0-3,-6 1-1,-5 0 2,0 2 5,-13 2-8,-6 0-2,-3 1 1,0-4-1,5-8-1,7-4 3,6-2 4,2-7 2,2 0 0,0 0 28,0 0 29,0 0-4,0 0-19,0 0-26,0 0-14,0 0-3,0 0-1,0 0-2,0 0 1,0 0 2,0 0-1,0 0-1,0 0-1,0 0 0,0 0-2,3 0-5,0 0-19,-1 0-29,2 0 14,-4-3-19,1-3-44,1-5-38,-2-5-79,1-4 49,-1-3-4,0-2 167,0 4 9,0 1 179,0 4 17,0 3 29,0 4-36,0 1-9,0 1-51,0 6-15,2 0-28,-1 1-31,2 4-20,-3 23-18,0 14-3,0 12 49,-3 2-25,-14 4-24,0-6-10,1-5 2,3-6-6,7-6-1,6-9-1,0-10 2,0-5-1,0-5 1,0-7 0,0 0 1,0 0 4,0 0-2,0 0 3,11 0 2,10 0 5,9 0-7,9 0-1,6-2-5,5-3 0,1 2-10,-5 3-50,-4 0-39,-13 0-108,-15 0-242</inkml:trace>
  <inkml:trace contextRef="#ctx0" brushRef="#br0" timeOffset="-150128.31">22623 18260 878,'0'0'151,"0"0"-69,0 0-20,100-29-1,-46 28-20,5 1-39,2 0-2,-2 0-121,-10 0-205</inkml:trace>
  <inkml:trace contextRef="#ctx0" brushRef="#br0" timeOffset="-149962.13">22828 18325 1283,'0'0'17,"110"-44"-17,-41 34-57,5 4-23,-2 6-210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5:11:24.18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5882 3056 163,'0'0'108,"0"0"-52,0 0 4,0 0-12,0 0-5,0 0 13,0 0-18,3-6-13,-2 6 12,1-2 14,-1 2 9,-1-1-5,0 1-20,0-2-8,0 0-7,0-1-2,3 2-6,-1-3 5,2 2-4,-1-3-6,-2 2 7,2-1-5,-1-2 1,1 0-3,0 1-6,-3-2 2,6-2 2,-2 1 0,-1-2-5,2-1 2,-1-2-2,1 1 2,1-3-2,4 1 1,-2-2-1,-1 1 1,2 0-1,-2 2 0,0 2 1,0 1-1,-4 4 55,2 2-52,-1 2-1,-4 2-1,0 0-1,0-3 1,0 3-1,0-1 1,0 1 0,1-1-1,1-2 1,1 0-1,0 0 0,1 0 0,4 3 0,2-3 1,4-1 4,2 1-4,2 2 0,6 0 0,1 1 0,6 0-1,1 0 0,-1 0 0,6 0 0,-1 0 0,3 0 0,-1 0 0,2 0 0,0 0-1,1 0 0,-1 0 1,-2 0 0,2 0 0,-4 0-1,3 0 0,0 0 1,5 0-2,0 0-3,0 0 5,0 0 5,-3 0-4,-3 0 0,-3 0-1,0 0 0,-2 0 0,-2 0 1,2 0-1,4 0 1,-1-2 0,3 1-1,1 0-1,2 0 1,-2 1 0,-1-2 1,5 1-1,-2 1 1,3-2-1,-2 0 0,5-1 0,-3 0-1,-1 0 0,0 0 1,-2-2 0,1 2-1,0 0 1,3 0 0,2 0 0,3 0 0,2 1 0,2-1 0,0 3 1,-2-2 5,-1 1 6,-1-1-11,-5 1 0,2-1 0,-3 1-1,-1 1 2,1 0-2,1 0 0,-1 0 1,1 0-1,1 0 0,3 0 4,4 0-4,0 0 0,4 0 0,-6-3 0,-5 1 1,-3 0-1,-5-1 0,1 3 0,-3-2 0,-1 2 5,3-1-4,4 0 0,1-2 0,2 1 1,-1 1 1,2 0-1,-2 1-1,3-1 2,-3 1-3,1-2 1,0 1 1,2-1 6,-4 0-7,4 2 9,-3 0-3,3 0-3,0 0 1,-1 0 1,-3-1-1,-4 1-3,-6-2 0,-4 2 2,-5 0-3,-5 0 17,-3 0-16,-2 0-2,3 0 0,-2 0-1,1 0 1,1 0 1,-3 0 2,2 0 1,-4 0 5,0 0-1,-4 0 3,-1 0 2,1 0-5,-1 0-5,0 0-1,-4 0-1,-2 0 1,-2 0-2,0 0-12,0 3-43,0 2-120,-5-2-358</inkml:trace>
  <inkml:trace contextRef="#ctx0" brushRef="#br0" timeOffset="2680.47">17697 2815 454,'0'0'52,"0"0"-45,0 0 36,0 0 3,0 0-12,0 0-19,0 0-9,3-29-6,-3 25-1,0 1-10,0-4 2,0 2-9,0 0-4,-1-2-25,-1 1 27,2 0 20,0 1 10,0 0 24,0 2 9,0-1-2,0 1-5,0 1 20,0-1 9,0 1-28,0-1-18,0 2-10,0-1-9,2-1 1,-1 2-1,-1 0 1,0 1-1,2-1 2,-2 1-1,0 0 13,0-2 9,0 2-11,0-1-2,0-3-10,0 1-23,-5 0-87,-3-1-18,-3-3 48,3 4-9,3 0 32,1 2 30,2-2 27,2 0 14,-1-1 18,-2-2 7,0 0 13,-2 1-30,-2-1-15,4 1 4,0 4 28,1-3 45,2 4 18,0-1-13,0-2-1,0 1-31,0-2-18,5 1 0,2 0-6,2-4-7,-1 3-15,1-1 1,4-3 0,1 0 6,5-3-6,5-1-2,4 1 1,0-2-1,-5 3 1,-2-2 7,-1 0-7,-4 1 2,-2 0-11,-2 1 3,-4-1 2,4 0 2,-6 1-1,-4-1-1,2 5-1,-3-1 2,1 0-5,-1 5-1,1 0-1,-2 0-1,4 1 0,-3-2 3,2 1-5,0 0 3,3-1-1,1 1 1,6 1 0,5-1 0,10 2-1,8 0-4,5 0 4,3 0 0,0 3 1,1 2 0,4 3 0,1-2 1,0 1-2,-2 0 1,-4-1 2,-1 1-2,-2-2 1,3 0-2,-1 3 0,-3-3 1,1 3 1,-3-3-2,0 1 0,1 0 1,1 1 3,7 0-4,2-1 2,3 2-2,-3-5 1,-3-1-3,0 2 2,-5-2 0,0 3 0,-2-3 1,-2-1 1,-2 1 1,-2 0-1,-3 1 1,0 1-1,-3-1-2,2-1 0,-2-1 1,1 1 2,-3-2-3,0 0 0,2 0 0,-4 0 1,11 0 0,6 0 0,6 2-1,7 1-2,-3-1 2,-2-2 0,-5 0 1,-5 0-1,-2 0 2,-3 0-1,-2 0 1,-1 0-2,0 0 2,0 0-2,-1 0-1,-2-2 0,1-2 0,-2 1 0,3 0 0,3-4 1,1 3 0,1 0 0,-3 0 0,1 1 0,-4-2 0,-1 2 1,1-4-1,0-2 1,1 1 0,-1 1-1,2 1 0,-3 0 2,-1 1 0,4 0 0,2-2-1,-2 3-1,1-2 2,0-1-2,2 2 3,1-2-2,1 0 1,-1 2 0,0 0 2,2 1-1,4-1-3,-1 4 1,1 1 3,2 0-2,-2 0 0,1 0-1,2 0 0,-3 0 0,-2 0-1,-4-2 1,-3 0 0,-1-1-2,-3 0 1,-2 3-2,5-2 1,6 2 1,0 0 0,7 0 2,-6 0-2,-2 0 1,-9 0-1,-4 0 2,-6-1 0,-2 1-1,-4-1 4,-1 1 2,-4 0-4,-3 0-2,-1-2 1,-1 2-1,0 0-1,0 0 1,0 0 0,0 0-1,0 0-2,0 0-6,0 0-36,0 0-62,0 3-97,-13-2-477</inkml:trace>
  <inkml:trace contextRef="#ctx0" brushRef="#br0" timeOffset="5247.37">3212 2155 371,'0'0'122,"0"0"-79,0 0 28,0 0 8,0 0 44,0 0-23,50-9-18,7 9 0,34 0 7,22 0-1,28 5 2,24 3-32,22 0-3,21 1-14,6-3-14,-3-1 9,-18-4-7,-22 0 1,-32-1 6,-32 0-9,-30 0-14,-30 0-9,-27 0 5,-8 0-8,-12 0 1,0 0 0,0 0-2,0 0-3,-3 0 2,-2 0-6,-7 0 5,-6 0-21,-8 5-24,-1-3 18,-9 3-12,-6-1 2,-4-1 18,-4-1-9,-1 1 9,-3-3-20,-6 0-5,-3 0-50,-11 0 40,-5 0 3,-15 0-1,-9 0-14,-16-3-19,-14-2 22,-12-1 16,-7 3 18,6 3 31,21 0 3,23 0 25,39 0 34,28 0 6,27 0 15,8 0 67,26-7-9,18 3-90,15 0-28,12 4 6,7 0 0,1 0-11,-6-2-5,-3 0-11,-11 1-2,-3-3-22,4 1-63,5 0-190,4-3-163</inkml:trace>
  <inkml:trace contextRef="#ctx0" brushRef="#br0" timeOffset="5710.85">6551 3592 366,'0'0'435,"0"0"-435,0 0 0,0 0-3,0 0-38,0 0-149</inkml:trace>
  <inkml:trace contextRef="#ctx0" brushRef="#br0" timeOffset="7293.63">17267 1997 890,'0'0'58,"104"-12"-53,-20 5 83,26 0 36,19 0-28,7-1-14,11 2-33,-4 2-4,2 0-21,4 4-11,-5 0-2,-5 0-5,-8 0-3,-18 6-1,-25 2 3,-27-1-5,-27-3-1,-16-1-1,-11 0 1,-7-3 0,0 0-2,0 0 0,0 0-4,-4 0 5,-7 0 4,-8 0-2,-2 0 1,-2 0 0,-3 0-1,-6-2 0,-9-1 0,-7 1-1,-13-3-1,-12 3-1,-11-1 0,-14 1-5,-8 2-5,-10 0 7,-4 0-11,4 0 5,7 2 2,6 1 5,16 1 5,10-3-5,16-1 5,17 0 2,14 0-1,16 0 0,8 0-1,6 0 8,0 0 14,0 0 8,12 0-2,27 0-4,26 0-11,23 0-2,12 0-4,3 2 10,1-1 5,2 2-9,6 0-11,10 4 2,4 0-4,-4-1-4,-12 3-1,-23-2-1,-28 1-5,-23-5-17,-17 0-61,-13 0-110,-6-3-89,0 0-191</inkml:trace>
  <inkml:trace contextRef="#ctx0" brushRef="#br0" timeOffset="50213.76">17207 7715 463,'0'0'0,"0"0"13,0 0-13,0 0 71,0 0-50,0 0 0,0 0-1,0 0 30,5 3-14,-3 0 6,-2-2-14,0-1 16,0 0-11,0 0-7,0 0-2,0 0 3,0 0 6,0 0 5,0 0-12,0 0-1,0 0-9,0 0-2,0 0 1,0 0 2,0 0 0,0 3-1,0 7-4,0 4 4,0 9 0,-5 12 8,-10 7 2,-8 6 19,-3 0-3,-4-2-4,2-6-22,8-10-10,7-7-4,6-7-4,5-9-18,0-3-99,-1-4-73,0 0-120,0-21-205</inkml:trace>
  <inkml:trace contextRef="#ctx0" brushRef="#br0" timeOffset="50422.95">16826 7649 1088,'0'0'69,"108"-43"-63,-23 24-5,15 4 33,8 3-1,-4 5-29,-11 7-4,-16 0-46,-19 3-139,-25 18-212</inkml:trace>
  <inkml:trace contextRef="#ctx0" brushRef="#br0" timeOffset="50604.05">16736 8361 1264,'0'0'111,"85"0"-109,-17-8 2,9-1 20,3-3 24,2-2-44,-3 3-4,2 0-52,-5-5-222,-2-1-278</inkml:trace>
  <inkml:trace contextRef="#ctx0" brushRef="#br0" timeOffset="50794.44">17816 8210 1521,'0'0'0,"0"0"9,94-42-9,-59 35 26,-2 4-26,-5 3-18,-4 0-124,-6 2-189,-13 12-345</inkml:trace>
  <inkml:trace contextRef="#ctx0" brushRef="#br0" timeOffset="50911.26">17828 8402 1374,'0'0'10,"0"0"-4,100-17 8,-36 1-14,10-6-244,4-5-331</inkml:trace>
  <inkml:trace contextRef="#ctx0" brushRef="#br0" timeOffset="51428.94">19309 7685 553,'0'0'805,"0"0"-802,0 0 8,0 0-10,0 0 59,10 75-4,-3-39-17,-2 1-28,1-2-5,0-4-4,-3-8 0,3-8 1,-3-7-3,3-4 3,7-4-1,9-9 6,16-20 11,11-12-6,7-12-6,0-4 7,-4 0-4,-7 5-9,-3 7-1,-5 9-6,-1 11-54,0 12-160,-6 13-188</inkml:trace>
  <inkml:trace contextRef="#ctx0" brushRef="#br0" timeOffset="51623.75">18967 8139 1643,'0'0'0,"131"-32"-12,-40 26 12,17 2 31,14 2-31,4 2-2,-9 0-47,-18-2-140,-26-3-247</inkml:trace>
  <inkml:trace contextRef="#ctx0" brushRef="#br0" timeOffset="52128.76">18864 8449 848,'0'0'199,"0"0"-196,0 0 6,0 0 125,0 0 15,0 0-69,138 7-9,-67-15-33,-7-1-8,-16-2-12,-15 5-15,-16 6-3,-10 0-6,-7 9-41,-14 25-19,-25 15 39,-19 11 5,-18 8 15,-4-3-18,4-7 7,10-9 17,15-17-1,22-12 2,18-12 4,9-8 0,2 0 64,0 0 14,17 0-33,13 0-12,7 0-20,5 0-6,1 0 2,0 7-11,-7 5-2,-5 1-6,-7-1-33,-6-3-76,0-5-116,-9-4-197</inkml:trace>
  <inkml:trace contextRef="#ctx0" brushRef="#br0" timeOffset="52389.71">18587 8402 933,'0'0'565,"0"0"-565,0 0 0,-57 115 50,39-31 38,-1 11-31,3 3-21,-1-8-12,1-13-20,2-12-4,6-13-4,8-15-43,0-12-95,20-16-136,15-9-182</inkml:trace>
  <inkml:trace contextRef="#ctx0" brushRef="#br0" timeOffset="52643.72">19445 8352 1397,'0'0'63,"0"0"-47,0 101 16,-2-18 123,-13 8-66,-4 3-43,-7-11 4,1-12-28,2-10-22,10-13-1,6-11-40,7-12-50,1-12-92,20-13-171,8 0-249</inkml:trace>
  <inkml:trace contextRef="#ctx0" brushRef="#br0" timeOffset="52907.84">19752 8479 334,'0'0'1030,"0"0"-998,0 0-27,0 0 13,0 0 11,-30 130 22,9-51 11,3-2-24,8-7-4,7-12-9,3-14 7,9-8-12,13-12-14,15-9 3,10-10 0,8-5 1,6-3-10,2-19 0,-2-4-78,-5-4-108,-2 0-158,-11-2-343</inkml:trace>
  <inkml:trace contextRef="#ctx0" brushRef="#br0" timeOffset="53266.52">20262 8456 1374,'0'0'0,"0"0"0,0 0-14,-48 106 14,32-42 16,3 3-12,10-4-2,3-11-1,8-16 0,22-13 6,10-16 0,8-7 6,4-22-4,-2-21-3,-6-12 2,-14-11-7,-14-9 3,-16-2 3,-7 6-6,-27 17-2,-8 21-9,0 26 4,1 7 1,6 24 3,9 11 1,15 5 1,11 4 7,9-5-1,25-6 10,15-7-12,6-12-4,13-14-48,8 0-278</inkml:trace>
  <inkml:trace contextRef="#ctx0" brushRef="#br0" timeOffset="53688.83">20832 8318 1374,'0'0'48,"0"0"-46,0 0 33,98 0 24,-56 0-59,3-7 0,-13 2-170,-19 0-333</inkml:trace>
  <inkml:trace contextRef="#ctx0" brushRef="#br0" timeOffset="53813.73">20802 8524 1211,'0'0'139,"0"0"-131,100 0-8,-45-10 0,9-1-126,2 0-350</inkml:trace>
  <inkml:trace contextRef="#ctx0" brushRef="#br0" timeOffset="54827.65">21865 7521 1064,'0'0'133,"0"0"-119,0 0-4,0 0 109,0 0-78,0 0-17,15 87 50,5-21-21,-4-5-31,-3-3-7,0-10-7,-3-11-7,2-12 6,0-9-7,8-12 2,9-4 3,5-12 9,11-22-8,3-13-3,1-8-2,-4-5-1,-3-6-3,-2 6-14,-1 7-11,-6 12-54,-8 21-44,-7 20-181,-18 6-370</inkml:trace>
  <inkml:trace contextRef="#ctx0" brushRef="#br0" timeOffset="55021.62">21719 8085 258,'0'0'1306,"0"0"-1306,142-65 0,-60 48 28,11 6 25,15 5-44,1 6-7,-7 0-2,-13 0-75,-22 0-129,-25 0-240</inkml:trace>
  <inkml:trace contextRef="#ctx0" brushRef="#br0" timeOffset="55458.79">22117 8328 830,'0'0'687,"0"0"-683,-4 121-1,-2-63 39,-3-1 11,-3 3-46,-3-1-6,-7-1-1,-1-7-6,0-10-40,6-14-59,4-13-22,5-14-13,7-17 60,1-26 24,2-23 42,21-16 14,5-5 14,5 5 12,0 9 44,3 18 26,0 13-19,-2 14-28,-6 9-20,-8 13-11,-4 6-9,-5 0-8,-5 25 1,-6 9-4,0 11 4,-17 9-2,-10 8 7,2 1-7,7-5 2,14-8 4,4-12 27,6-8 18,19-10-14,9-8-11,8-7-23,4-5-3,6-10-116,-1-20-171,-8-7-364</inkml:trace>
  <inkml:trace contextRef="#ctx0" brushRef="#br0" timeOffset="55846.81">22715 8171 1145,'0'0'54,"0"0"-32,0 0 150,0 0-92,0 0-70,0 0-10,10 143 30,-26-64-3,-6 1-11,-6 0 2,4-6 12,0-5-7,6-8-8,7-9-6,6-4 7,5-12-4,0-6 3,3-6-2,10-4 1,5-6 0,6-2 2,14-5-7,18-3 1,17-4-10,6 0-9,5-7-90,-17-7-134,-21-3-390</inkml:trace>
  <inkml:trace contextRef="#ctx0" brushRef="#br0" timeOffset="57053.58">23139 8369 483,'0'0'401,"0"0"-350,0 0 51,0 0 39,0 0-46,0 0-56,-34-8-13,27 8-5,1 11-7,1 6 4,-1 8 3,4 14-4,-1 7 10,2 3-3,-1 2-11,-2-7 7,3-8-18,1-8 4,0-9 0,0-7-4,0-7 10,5-2-2,3-3-2,3 0 13,2 0-8,-1 0-9,0-6 4,-2 1-5,-1-1-3,0 1 3,3-1-2,-3 1 3,-1 2-4,-4 0 0,0 3 1,-2 0 4,-2 0-4,0 0 0,0 0 1,0 0 2,3-2-1,1-1 4,2-1-5,3-1-1,0-2-1,-1 2 1,-2-2 0,-2 2 0,-1 1 0,-1 2 2,-2 0-2,1 1 1,-1 1-2,0-1 1,2-2-1,0-2 1,0 0-1,-1-1 0,1-2-1,-1 2-6,1-2 7,-1 0 0,1 2-1,-1 1 2,1 2-4,-1-1 4,-1 0-1,1-3 0,3 0 2,-2-2-4,1-2 3,0-3-1,1 2 0,0-2 0,-2-3 0,-1-1 0,-1-2 0,0-3 0,0-6-1,0 0-1,0 3 2,-7 2 1,-2 6-1,-2 1 0,1 6-1,-2 3-3,0 4-2,-3 4-1,-4 0 2,-4 16-1,1 9 4,1 5 2,3 1-1,2 2 1,2 1 2,2 2-2,-2 3 1,3 0-1,-1-3 1,8-1-1,2-5 0,2-5 0,0-3-1,14-5 0,-1-5 1,0-2 1,-2-4 0,3-4-1,0-2 0,3 0-2,2-4-33,3-11-83,3-7-204,3-3-457</inkml:trace>
  <inkml:trace contextRef="#ctx0" brushRef="#br0" timeOffset="58164.94">20660 9526 1105,'0'0'106,"0"0"-101,0 0 13,0 0 92,0 0-64,0 0-40,0 0-6,94 9-41,-72-5-130,-9-1-142,-13 1-335</inkml:trace>
  <inkml:trace contextRef="#ctx0" brushRef="#br0" timeOffset="58299.24">20577 9689 1045,'0'0'99,"0"0"-96,0 0 27,0 0 103,0 0-97,107 12-36,-68-7-56,7-5-146,0 0-266</inkml:trace>
  <inkml:trace contextRef="#ctx0" brushRef="#br0" timeOffset="58966.82">21498 9237 1061,'0'0'163,"0"0"-128,0 0 49,0 0 3,0 0-66,0 0-3,33 112 15,-25-59-14,-5-5-15,-2-9 1,0-10-3,6-12 2,4-13-4,9-4 0,16-19 13,7-19-7,8-16 0,-3-10-2,-5-4 0,-10 4 2,-5 8-6,-12 15-2,-2 17-59,-4 14-119,-5 10-222</inkml:trace>
  <inkml:trace contextRef="#ctx0" brushRef="#br0" timeOffset="59170.15">21160 9753 531,'0'0'1005,"0"0"-1001,101-3-3,-53 3 96,12 0-33,11 2-52,7 6-7,1 1-5,-11-1-57,-14-2-122,-16-4-184,-21-2-455</inkml:trace>
  <inkml:trace contextRef="#ctx0" brushRef="#br0" timeOffset="59581.97">21373 10057 1015,'0'0'491,"0"0"-484,0 82-5,0-45 97,0-1-42,-4 1-45,-11 2-11,0-3-2,0-8-7,5-8-52,4-11-49,3-9 12,1-7 22,2-23 24,0-13 1,0-10 9,11-5 32,13-2 9,12 5 15,12 6 6,9 13 22,4 11-8,-6 11 7,-16 8-16,-15 6 9,-19 3-1,-5 18-31,-19 7 6,-18 6-2,-11-3 0,-5 0-6,7 1 1,15-1 2,12-1 11,19 2 52,0 1-2,32-2 11,16 5-19,17-1-26,15 1-30,20 0-1,14-4-69,5-8-199,-2-10-515</inkml:trace>
  <inkml:trace contextRef="#ctx0" brushRef="#br0" timeOffset="64582.79">16072 9561 711,'0'0'100,"86"0"-61,-1 0 58,29 0 20,28 0-36,19 0-20,12 0-13,-5 0-3,-8 0-13,-18 0-16,-16 0-13,-23 0-3,-19 0-1,-23 0-49,-25 0-60,-27 0-36,-9 0-96,-25 0-23,-8-4-5</inkml:trace>
  <inkml:trace contextRef="#ctx0" brushRef="#br0" timeOffset="65111.07">17546 9456 562,'0'0'126,"0"0"-60,0 0 79,0 0 44,0 0-25,0 0-76,91 45-31,-29-11-9,-6-2-12,-15-2-14,-14-3-10,-13-2-8,-13-1-3,-1 2-1,-30 1-1,-25 4-12,-17-5-22,-10-3-27,0-5-81,5-7-27,14-10-223</inkml:trace>
  <inkml:trace contextRef="#ctx0" brushRef="#br0" timeOffset="65515.61">16724 9472 1061,'0'0'95,"0"0"-87,0 0 20,90 4 76,-35 14-29,-2 2-29,-12 1-13,-13 0-13,-13 1-4,-9-2-7,-6 3-7,0 0 3,-26 4-5,-11-2-4,-17-3 0,-10-2-24,-8-6-32,-3-6-102,9-2-44,15-6-237</inkml:trace>
  <inkml:trace contextRef="#ctx0" brushRef="#br0" timeOffset="66295.55">17664 10086 1257,'0'0'115,"0"0"-88,0 0 49,0 0-23,0 0-23,0 0-3,-6 87-9,0-57-11,-2-1-7,-1-5-4,3-6-62,-1-2-64,-2-9-117,-3-7-33,-2 0-44,1-16-199</inkml:trace>
  <inkml:trace contextRef="#ctx0" brushRef="#br0" timeOffset="66421.02">17553 10033 810,'0'0'140,"33"-75"-52,-13 45 18,5 8-8,5 8-29,4 10-53,6 4-16,0 4-34,-7 16-81,-13 10-77,-20 3-151</inkml:trace>
  <inkml:trace contextRef="#ctx0" brushRef="#br0" timeOffset="66551.72">17474 10301 889,'0'0'272,"0"0"-219,81 20-3,-23-19 62,4-1-88,3 0-24,-9 0-143,-14 0-225</inkml:trace>
  <inkml:trace contextRef="#ctx0" brushRef="#br0" timeOffset="67369.2">16860 10057 938,'0'0'13,"0"0"-7,0 0-6,0 0 46,0 0-37,0 0-9,-14 7 0,8 16 7,0 5 4,-3-1 11,1-1 17,2-4-8,-2-2-2,3-9-11,2-5-11,2-1 2,1-5-5,0 0 0,0 1-4,0-1 5,-2 0-3,2 0-2,-1 0-3,-5 0-10,0-1 2,0-9 9,2-2-1,1 3 1,1 1-8,2-2 2,0 5-3,0 0-4,0 0 7,0 2 0,0 0 8,0 1 1,0 1 1,0-4 0,2 0 3,1 3-2,-2-3-2,4 2-1,-1-1 0,1 1-1,0-2-5,0 3-12,-1-1-16,1 1-9,-4 2 16,1-2 17,1 2 1,2-3-17,3 1-55,3-1-20,1 3-13,1 0 6,-5 0-87,2 0-108</inkml:trace>
  <inkml:trace contextRef="#ctx0" brushRef="#br0" timeOffset="71311.37">19679 8353 566,'0'0'155,"0"0"-155,0 0 0,0 0 33,0 0 9,0 0-5,4-2-16,-4 3-6,0 12 9,0 0 5,0 4-10,0 5 7,0 5-1,0 4 1,0 2-9,0 4-1,0-3-12,0-1 2,0-1-1,0 0 1,0-1 4,0 0 4,0-1-5,0 3 3,2-3 3,-2-1-8,0-3-1,0 1 1,0-5-6,0-3 4,-2-3 1,1-3-4,-1-7 0,2-2 2,-1-3-4,1-1 3,0 1 3,0-1 5,0 0-1,0 0-4,0 0-1,0 0 2,0 0 1,0 0 0,0 0 0,0 0 1,0 0 1,0 0 6,0 0 4,0 0 2,0 0-8,0 2 4,0 1-8,8 0-4,5 0 4,3-1 6,5 1-3,7-2 8,11 1-8,15-1 9,8-1 6,10 4 3,4-2-8,-1 1 1,-5 1 0,-3-1-4,-7 0-2,-10-1-4,-7-2 0,-11 3-1,-11-2-9,-7 2-2,-4 0-1,-6 0 0,-1-1-1,-3 0 0,0-2 0,2 0 1,-2 0-1,0 0-2,0 0-3,0 0-5,0 0-9,0 0-9,0 0-9,0 0-26,0 0-25,-3 0-52,-11-10-67,-8-1-187</inkml:trace>
  <inkml:trace contextRef="#ctx0" brushRef="#br0" timeOffset="72502.98">19657 8290 748,'0'0'30,"0"0"-3,0 0 90,0 0-11,0 0-45,0 0 3,23-30-8,-23 30-19,0 0-20,0 0-7,0 6 0,0 14 8,6 14 37,3 7-9,1 8-12,-4 6-9,-1 3-11,-5 1 3,0-1-12,0-5 1,-9-6-1,-6-5 1,3-6-6,-1-6 1,3-4 2,3-7-2,3-6 4,1-5-5,0-3 2,2-2 3,1 0 1,0 0 3,0-3-6,0 2 8,0-2 0,0 0-1,0 0 9,0 1-3,5 3 2,12 1 15,9 2-7,14 3-5,12 2-8,7 0 0,7-3 4,0 1-5,-1 0 3,5-1 0,2 1-4,8 1 3,0 0-3,-3-2-2,-8 0-6,-13-2-2,-15-1-1,-11-3-2,-14-3 2,-12 2 0,-4 0 0,0-2-2,0 1-2,0-1 3,0 0-5,0 0-3,0 0 9,0 0-5,0 0-2,0 0 3,0 0-3,0 0 2,0 0 0,0 0 2,0 0 0,0 0 0,0 0 0,0 0-3,0 0 6,0 0-3,0 0 0,0 0 1,0 0 1,0 0 1,0 0 0,0 0 0,0 0-1,0 0 1,0 0 0,0 0-2,0 0-7,0 0 2,0 0-4,0 0 0,0 0 3,0 0 4,0 0-2,0 0 1,0 0 2,0 0 1,0 0 0,0 0-2,0 0 0,0 0 2,0 0 1,0 0 1,0 0 0,0 0 0,0 0 0,0 0 0,0 0 0,0 0 0,0 0 0,0 0 0,0 0 0,0 0 0,0 0 0,0 0-21,0 0-13,0 0-54,0 0-76,0 0-107,0-3-264</inkml:trace>
  <inkml:trace contextRef="#ctx0" brushRef="#br0" timeOffset="76242.65">18013 2420 400,'0'0'183,"0"0"-179,0 0 6,0 0 100,91-11-23,-74 11-17,6 0-22,1 0-11,0 0 3,4 0-3,-1 0-13,0 0-9,7 0 1,3 0-6,4-3-5,3 3 3,0-2 8,2 2 6,0-1 0,1 1-6,0 0-1,-3 0 0,-3 0 3,-4 0-3,-1 0-3,-3 1-4,2 1 1,0 1-1,-2-3-2,0 2 1,-2 0-6,-1-2 0,-3 1 0,2 1 2,0-1 2,-1-1 8,0 0-1,2 0 2,0 0-2,1 0-3,-1 0-2,-3 0-2,-1 0 2,-1 0-5,-1-1-1,-2-1 0,-1 1 1,0-1-1,4 2 0,-3 0-1,3 0 0,-2 0 2,3 0-2,2 0 0,-1 0 0,0 0 1,-1 0-2,-1 0 2,1 0-2,3 0 2,-2 0-2,1 0 3,-1 0-1,-2 0 0,0 3-1,1-1 0,-1-2 1,2 1-1,-2 1-2,1-2 2,0 1 1,1-1-1,0 1 1,3 1 1,-1-2-1,-1 0-1,2 0 0,-2 0 1,0 0 0,2 0-1,1 0-1,1 0 1,-1 0 1,0 0-1,1 0 1,2 0-1,5 0 1,0 0 2,1 0 1,0 0-1,0 0 0,1 0-3,2 0 1,0 0 0,2 0-1,1 0 1,5 0 1,-3 0-1,4 0-1,-2-2 0,-2 0 0,0-1 3,2 3 0,2-2-3,3 2-1,3 0 1,0 0 1,-3 0 1,-4 0-2,-5 0-2,-4 0 2,-2 3-1,-3 0 1,-1-2 0,-1 1 0,-4 1 0,0-1 0,1 0 0,-6-1 0,-3-1 0,-10 0 0,-3 0 1,-5 0-1,-5 0 1,0 0-1,0 0 0,0 0 1,0 0-1,0 0 0,-3 0-8,-15 0 8,-12 0 0,-13 0 2,-16 0-1,-13 0-1,-12-1 4,-11-3-3,-10 1-1,1 3 3,0-2-3,7 2-2,5 0 1,5-1 0,0 0 1,2-4 0,-3 0 1,-3-2 0,-4-1-1,2 0 0,-1-1 1,5 2 0,5 1-1,7 2 0,9-3-1,10 2 1,2 1-2,2-2 2,-3 0 0,2 1-1,-2-1 1,2 1 0,3-1 2,6 1-1,1 0-2,5 2 2,2 2-2,0 1 1,0 0 0,3 0 0,-1 0 0,1 0 0,5 0 1,1 0-2,2 0 1,3 0 0,-1 0 2,0 0-2,-1 0 0,0 0 0,1 0-1,3 0 1,0 0 0,2 0 0,4 0-2,1 0 2,5 0 1,0 0-1,3 0-4,1 0 4,-5 0-3,3 0 2,-3 0 1,0 0 0,4 0 1,4 0-2,2 0 1,-1 0-1,2 0 1,-3 0 0,2 0-1,-2 0 1,0 0 0,2 0 0,-1 0-1,1 0 1,1 0 0,0 0 0,0 0-2,0 0 2,-3 0-1,3 0 1,-5 0-1,-4 0 1,-3 0 0,-2 2 0,0 1 0,2 1 0,0-4-2,3 3 0,5-3 0,4 2-1,0-2 0,0 1 0,0-1 3,0 0 2,0 0 1,10 0 1,12 0-2,24 3-4,22 0-12,21 2-80,14 1-47,10-3-89,-1-3-269</inkml:trace>
  <inkml:trace contextRef="#ctx0" brushRef="#br0" timeOffset="81887.6">15591 2680 882,'0'0'162,"0"0"-146,0 0 116,0 0 46,0 0-60,0 0-20,0 0-39,-14-56-27,14 66-22,0 23-6,0 19 20,0 17 29,0 9-23,0-2 6,0-4-7,0-6 1,0-4-8,0-8-7,0-8-12,0-6-2,0-10-1,0-12 0,0-7-5,0-7-10,0-4-36,0-4-3,6-23-31,12-7-175,9-2-87,6 2-88</inkml:trace>
  <inkml:trace contextRef="#ctx0" brushRef="#br0" timeOffset="82582.58">16457 2726 481,'0'0'126,"0"0"-85,0 0 51,0 0 29,0 0-13,0 0 12,-26-21 18,26 20 0,0-1-48,0 2 0,0 0-23,0 0-7,0 0-23,0 0-17,0 0-9,-4 14-8,-6 20 7,-1 18 32,-1 10-3,2 5 14,2 5-23,2-4 4,0-1-6,-1-6-9,1-6 1,-2-7-14,4-12-4,-2-7 1,0-9-2,3-8 1,2-8-3,-1-2 1,2-2 0,0 0-2,0 0-9,0-17-31,0-9-64,2-5-61,9 1-262</inkml:trace>
  <inkml:trace contextRef="#ctx0" brushRef="#br0" timeOffset="83696.1">3643 3113 1318,'0'0'122,"0"0"-52,0 0-20,0 0-18,0 0-13,7 106 55,-2-31-4,-1 6-28,-4 3-6,0-1-7,0-7-8,0-6-16,0-12 4,0-13-6,-1-12-3,-2-14 0,3-6-4,0-9 0,-2-4-14,2 0-18,0-8-14,0-16-42,15-13-152,20-7-165,9 1-302</inkml:trace>
  <inkml:trace contextRef="#ctx0" brushRef="#br0" timeOffset="84257.45">4527 3175 518,'0'0'221,"0"0"-124,0 0 44,0 0-14,0 0 4,0 0-2,0-19-24,0 19-7,0 0-21,0 0-16,0 0-21,0 0-11,3 19-11,0 18-8,-1 19 31,-1 10 20,1 6-14,1 3-12,-2-1-14,-1-3-4,0-6 6,0-11-23,0-11 0,0-7 0,-1-12 0,-2-9 0,1-8 0,1-4 0,1-3-10,-5 0-36,-2-13-31,-2-12-47,1-10-170,7-2-320</inkml:trace>
  <inkml:trace contextRef="#ctx0" brushRef="#br0" timeOffset="85283.47">2596 5632 1040,'0'0'97,"0"0"86,0 0-34,0 0-35,0 0-51,0 0-35,77-30-10,-32 30-14,-2 0 2,-3 0-6,-13 1 0,-9 2 0,-6-2 0,-6 1 2,-3-1-2,-3-1 0,0 2-2,0 3-2,-6 10-6,-14 6 10,-12 8 0,-13 5 3,-12 5 1,-2 2 0,-1-2-4,14-7 0,13-11-2,15-9-2,9-9 0,6-3 4,3-12 9,0-10 3,0-5-9,0 4 6,8 8 13,2 7 7,5 6-13,6 2-15,10 8-1,7 15-2,0 5 2,-2 0 1,-10-2-1,-7-5 0,-1-5-2,-6-6 1,4-3-16,2-7-38,6 0-56,8-11-109,3-8-157,0-7-329</inkml:trace>
  <inkml:trace contextRef="#ctx0" brushRef="#br0" timeOffset="85459.09">3129 5789 28,'0'0'1409,"0"0"-1370,0 0 79,0 0-54,0 0-9,0 0-40,78-19-15,-40 19-4,6 0-77,0 0-191,-14 0-324</inkml:trace>
  <inkml:trace contextRef="#ctx0" brushRef="#br0" timeOffset="85592.99">3077 6000 1386,'0'0'236,"0"0"-231,90-30-1,-42 23-4,10-2-59,8-6-417</inkml:trace>
  <inkml:trace contextRef="#ctx0" brushRef="#br0" timeOffset="86401.29">4056 5707 1366,'0'0'52,"0"0"53,0 0-61,0 0-31,0 0-2,0 0 3,49 99-1,-49-55-9,0-2-2,0-5 2,-9-10-4,3-13-21,5-6-45,1-8 32,0-8 34,1-21 0,14-17-9,5-7 0,0-7 7,2-1 0,0 3 2,5 8 5,1 8 4,5 8 8,0 11 1,-8 9-8,-10 8 3,-11 6-10,-4 0-3,0 5-18,-13 16 12,-13 7 1,-15 3 2,-4 0-18,2-2 21,10-5-3,17-5 3,11-4 3,5-3 0,0 0 6,5 3 32,8 1 7,8 2-10,1 3-3,1 1-28,8 0-4,7 0-6,6 1-25,5-6-154,-1-6-241</inkml:trace>
  <inkml:trace contextRef="#ctx0" brushRef="#br0" timeOffset="86582.47">4548 5804 1326,'0'0'126,"0"0"-59,0 0 30,0 0-48,93-25-26,-49 25-20,6 0-2,3 0-1,-2 0-76,-14 0-186,-11-9-232</inkml:trace>
  <inkml:trace contextRef="#ctx0" brushRef="#br0" timeOffset="86771.01">4630 5646 1617,'0'0'80,"0"0"-58,0 0 7,0 0-20,0 0-5,14 86 7,-14-39-1,0 2-7,0 0-3,8-6-58,6-2-137,8-12-210,-1-8-658</inkml:trace>
  <inkml:trace contextRef="#ctx0" brushRef="#br0" timeOffset="87167.51">5154 5749 817,'0'0'105,"0"0"43,0 0-61,0 0 18,-24 92 60,9-22-8,0 11-70,3 3 1,0-3-26,2-6-11,-2-5-23,-4-8-16,-2-9-8,1-8-4,-1-9-4,-3-11-9,-1-7-22,-5-14-21,-6-4 5,-4-11-18,3-23-71,4-12-18,11-14-78,8-14-109,11-8-276</inkml:trace>
  <inkml:trace contextRef="#ctx0" brushRef="#br0" timeOffset="87400.54">5134 5521 975,'0'0'107,"0"0"-16,0 0 77,0 0-62,0 0-50,0 0-39,42-26-12,-42 26 2,0 5-4,0-2 1,0-3-4,0 0-22,0 0-55,3 0-68,12-2-57,6-8-312</inkml:trace>
  <inkml:trace contextRef="#ctx0" brushRef="#br0" timeOffset="87631.01">5642 5329 1377,'0'0'80,"0"0"10,0 0-56,0 0-20,-110 109 18,57-22 22,14 11-27,20 5-21,14-1 4,5-10-4,8-9-6,14-16 0,11-19-5,7-12-14,9-12-68,5-19-80,-2-5-164,-4-29-384</inkml:trace>
  <inkml:trace contextRef="#ctx0" brushRef="#br0" timeOffset="87831.5">5928 5559 935,'0'0'561,"0"0"-530,0 0 16,0 0-36,0 0 3,-45 119 54,9-61-39,0 0-26,5-7-3,6-4-6,6-10-55,5-16-119,8-18-156,6-3-255</inkml:trace>
  <inkml:trace contextRef="#ctx0" brushRef="#br0" timeOffset="88032.43">5767 5591 1250,'0'0'52,"0"0"107,0 0-26,0 0-59,0 0-46,0 0-24,36 55 27,-20-11-1,0 1-15,-1-1-7,0 2-6,-1-4-2,-1-2-3,0-3-8,4-8-78,-2-7-137,-2-11-162,1-11-627</inkml:trace>
  <inkml:trace contextRef="#ctx0" brushRef="#br0" timeOffset="88343.36">6056 5836 1009,'0'0'504,"0"0"-490,0 0 101,0 0-47,0 0-33,0 0-35,18 50 4,-18 1-1,3 0 4,-3-3-6,0-5 1,0-2-1,0-4 0,0-8-1,0-3 0,0-9 0,0-5 0,0-4 2,0-8-1,1 2 1,1-1 4,-1-1 7,1 0 0,4 0-5,6 0 4,7 0-10,5 0-1,6 0-1,-3 0-8,-5 0-38,-1 0-86,-3 0-190,-3-8-282</inkml:trace>
  <inkml:trace contextRef="#ctx0" brushRef="#br0" timeOffset="88571.76">6401 5884 979,'0'0'437,"0"0"-428,0 0 90,0 0-35,0 0-16,0 0-31,33-9 1,-5 20 7,10-2-18,3-1-7,2-1 0,5-5-64,2-2-177,-2 0-333</inkml:trace>
  <inkml:trace contextRef="#ctx0" brushRef="#br0" timeOffset="88772.43">7118 5852 1158,'0'0'337,"0"0"-327,0 0 45,0 0-52,0 0 33,-124 119 20,69-68-29,9-6-18,6-5-9,13-7 0,10-8-4,11-7-40,5-5-92,1-10-146,0-3-268</inkml:trace>
  <inkml:trace contextRef="#ctx0" brushRef="#br0" timeOffset="88961.17">6766 5805 1432,'0'0'120,"0"0"-76,0 0 59,0 0-52,101 1-36,-72 43-7,-4 9 5,-4 0-6,-3-2-7,-6-2 1,1-4-1,4-1-24,2-4-99,14-7-174,4-9-353</inkml:trace>
  <inkml:trace contextRef="#ctx0" brushRef="#br0" timeOffset="89176.26">7380 6127 1241,'0'0'98,"0"0"-29,0 0 15,0 0-57,-95-35-22,56 59-5,8 9 1,10 1 0,12 0 0,9-2 1,0-6 5,21-5 5,15-6 19,11-5-18,6-5-8,4-5-5,-2 0-99,-3-13-244,-4-9-601</inkml:trace>
  <inkml:trace contextRef="#ctx0" brushRef="#br0" timeOffset="89417.52">7536 5613 1104,'0'0'318,"0"0"-287,0 0 16,0 0 29,123 122 58,-73-48-53,-8 3-27,-19 4 6,-23-2-30,-16-1-30,-38-3 7,-20-3-7,-8-7-11,-7-10-93,12-18-205,16-18-610</inkml:trace>
  <inkml:trace contextRef="#ctx0" brushRef="#br0" timeOffset="90507.41">14425 5487 1213,'0'0'147,"0"0"-116,0 0 118,0 0-55,0 0-46,0 0-30,102-5-14,-52 5-4,-5-1 5,-10 1-4,-10-2 1,-7 1 0,-5 1 0,-1-2-1,-6 1-2,-3 1 0,-3 0-1,0 0-10,0 9-3,-13 16 12,-8 11 3,-9 4 4,-10 4-3,-4-3 1,2-7-1,4-9-1,14-8 2,9-9-2,12-7 0,3-1 0,0 0 7,0-2 4,0-10-2,14-2 3,5 2-10,9 4-2,7 3-1,4 5 1,0 2 0,-6 15 1,-4 3-1,-11 2 0,-5-3-3,-4 0-2,-1-2-20,0-7-56,7-5-80,11-5-103,8 0-53,11-12-195</inkml:trace>
  <inkml:trace contextRef="#ctx0" brushRef="#br0" timeOffset="90688.88">15193 5559 926,'0'0'328,"0"0"-245,0 0 71,0 0-12,0 0-67,0 0-48,59-11-17,-17 11-10,4 0-4,-4 0-87,-14 2-147,-15 5-274</inkml:trace>
  <inkml:trace contextRef="#ctx0" brushRef="#br0" timeOffset="90830.43">15200 5747 1281,'0'0'67,"0"0"-60,0 0 3,95 0-10,-34-6-256,11-11-519</inkml:trace>
  <inkml:trace contextRef="#ctx0" brushRef="#br0" timeOffset="91496.83">16259 5545 972,'0'0'241,"0"0"-217,0 0 100,0 0-10,0 0-72,0 0-36,0 48 0,-8-4 11,-1 1 3,-1-3-20,-1-8 1,0-6-2,3-8 1,3-10-28,2-10-49,0-10 38,2-19 27,1-15-35,0-10 39,10-8 8,14-10 6,6-1 25,6 5 3,4 8 12,6 10-3,2 16-8,-7 14-20,-12 12-9,-12 8-6,-14 13-8,-3 21-4,-11 9 12,-25 8 6,-11-3-1,-4-2-5,2-10 0,8-9-1,14-9 1,11-7 0,12-8 1,4 0 7,0 2 3,10 6 6,10 4 11,2 6 21,5-2-22,-4 2-14,2-1-7,0 2-6,5 0 0,6 3-3,8 0-35,4-4-101,3-4-99,-5-8-246</inkml:trace>
  <inkml:trace contextRef="#ctx0" brushRef="#br0" timeOffset="91656.5">16688 5683 926,'0'0'605,"0"0"-602,0 0 33,0 0 36,101-44-56,-54 44-15,2 0-1,0 0-37,-7 0-173,-12-7-324</inkml:trace>
  <inkml:trace contextRef="#ctx0" brushRef="#br0" timeOffset="91837.12">16758 5576 1670,'0'0'36,"0"0"-33,0 0-3,0 0 3,14 112 19,-14-57-7,-3-2-12,-11-2-3,7-6-57,7-12-156,11-14-247</inkml:trace>
  <inkml:trace contextRef="#ctx0" brushRef="#br0" timeOffset="92120.56">17234 5438 1453,'0'0'114,"0"0"-114,0 0-4,0 0 4,5 136 49,-11-37 38,-11 10-38,-7 0-10,-3-3-13,-2-11-7,-3-16-7,2-13-2,5-15-10,4-20-1,6-16-5,-6-15-24,-5-10-13,-4-36-26,0-17-99,13-25-70,16-21-134,1-14-435</inkml:trace>
  <inkml:trace contextRef="#ctx0" brushRef="#br0" timeOffset="92295.31">17200 5221 1031,'0'0'403,"0"0"-400,0 0 11,0 0 107,0 0-51,0 0-34,58-66-36,-58 81-4,4 11-19,6 5-89,3-1-138,7-6-194</inkml:trace>
  <inkml:trace contextRef="#ctx0" brushRef="#br0" timeOffset="92510.51">17625 5291 1390,'0'0'182,"0"0"-178,0 0-4,0 0 11,-79 104 5,40-29 22,9 9-24,15 2-6,14 1 0,1-6-4,13-11-4,14-7 0,7-17 0,5-13-5,10-15-52,8-17-95,0-1-244,-6-27-669</inkml:trace>
  <inkml:trace contextRef="#ctx0" brushRef="#br0" timeOffset="92724.44">18116 5375 750,'0'0'861,"0"0"-861,0 0 0,0 0 5,0 0 0,-51 114 30,19-53-1,4-2-22,1-5-9,3-7-2,5-7-1,4-8-9,3-6-81,2-15-162,-1-11-136,0 0-357</inkml:trace>
  <inkml:trace contextRef="#ctx0" brushRef="#br0" timeOffset="92914.77">17824 5445 1456,'0'0'80,"0"0"-65,0 0 102,0 0-60,0 0-41,0 0-11,68 85 12,-43-36 0,-2-2-17,-1-2 3,2-4-6,-2-1 3,-1-4-18,1-3-93,-2-4-168,-5-7-273</inkml:trace>
  <inkml:trace contextRef="#ctx0" brushRef="#br0" timeOffset="93416.51">18287 5695 760,'0'0'526,"0"0"-505,0 0 102,0 0-9,0 0-67,0 0-26,2 51-12,-2-8 50,-4 6-36,-2-1-7,-2 0-3,6-9-5,1-9-5,1-9-2,0-9 0,0-6 0,0-3-1,0-3 2,0 0 4,0 0 5,0 0 1,0 0-4,0 0-1,0 0 3,0 0-9,0 0 1,0 0-2,0 0 0,0 0 0,0 0 3,0 0-3,0 0-1,0 0 1,0 0 2,0 0 4,0 0 8,0 0-5,0 0 3,0 0-2,0 0-10,0 0 3,0 0-2,3 0 0,18 1 1,9 3 1,15 1 2,5-3-4,3 0 1,-3-2-4,-9 0-27,-9 0-53,-20-2-180,-12-9-404</inkml:trace>
  <inkml:trace contextRef="#ctx0" brushRef="#br0" timeOffset="94484.58">18526 5690 1021,'0'0'315,"0"0"-300,0 0 104,0 0-20,0 0-66,0 0-15,-27-41-1,10 41-11,-2-3-6,-5 3 0,-1 0 7,1 0-5,4 8 6,2 4 0,4 0-2,0 5-5,-1 0 1,-2 1 2,4 4-1,0-3-3,3 2 2,5 3 2,4-2 2,1 4 1,0 2 5,7 0 3,2-4-2,1-5-3,-4-1-10,1-2 5,-4-4-5,3 0 2,-3-4 3,0-1-5,1-4 5,0 1 0,4-1 4,2 1 0,8-1 8,4 0 4,0 0-3,3-3-3,-3 1-7,-3-1-7,0 0-1,1 2 1,0-2-2,5 0-3,1 0-12,-1 0-43,-1 0-85,-14-2-186,-10-10-317</inkml:trace>
  <inkml:trace contextRef="#ctx0" brushRef="#br0" timeOffset="94807.44">18797 5603 942,'0'0'287,"0"0"-187,0 0 109,0 0-86,0 0-65,0 0-21,73-7-11,-43 7 1,1 0-21,1 2-2,2 0-4,4-2-5,-2 0-61,-2 0-175,-4-12-256</inkml:trace>
  <inkml:trace contextRef="#ctx0" brushRef="#br0" timeOffset="95092.87">19670 5385 486,'0'0'779,"0"0"-740,0 0 125,0 0 36,0 0-134,0 0-55,-3 5-9,-39 38 16,-12 8 11,-1 2-2,6 1-13,6-5-6,8-4-8,12-6-5,3-6-9,9-6-39,7-7-61,4-11-113,0-9-193,3-2-460</inkml:trace>
  <inkml:trace contextRef="#ctx0" brushRef="#br0" timeOffset="95323">19434 5314 1262,'0'0'250,"0"0"-227,0 0 92,0 0-15,0 0-72,0 0-27,49 52 3,-20 2 21,-2 1-3,-4-2 3,0-7-9,-8 0-11,-1-6-3,-3-7-4,0 0-4,-3-4-29,0 0-38,2 0-171,4-3-188,-1-6-622</inkml:trace>
  <inkml:trace contextRef="#ctx0" brushRef="#br0" timeOffset="96245.25">19968 5794 1174,'0'0'13,"0"0"13,0 0 95,0 0-73,0 0-32,0 0-1,3-12 28,-3 12 7,0 0 12,0 0-6,0 0-19,0 0-13,0 0-5,0 0-3,0 0-1,0 0 0,0-3-6,0 3 0,0 0-1,0 0 3,2 0-5,-2 0-2,1 0 0,2 0 3,-3 0-7,0 0 2,0 0-2,0 0 2,0 0-1,0 0 0,0 0-1,0 0 4,0 0-1,0 0 0,0 0-3,0 0 1,0 0-1,0 0 2,1 0-1,-1 0-1,0 0 2,0 0-1,0 0-1,0 0 0,0 0 0,0 0 1,1 0 0,-1 0 0,0 0 4,0 0-1,0 0 1,0 0-4,0 0 1,0 0 0,0 0-1,0 0 1,0 0-1,0 0 2,0 0-3,0 0-1,0 0 1,0 0 4,0 0-4,0 0 0,0 0 1,0 0-1,0 0 1,0 0 1,0 0-2,0 0 1,0 0-1,0 0 5,0 0-5,0 0 0,2 0 0,1 20-4,-1 16 4,-2 9 4,0 2 0,0-4 3,0-6 2,0-6-4,-7-6-1,2-9-2,2-3-2,2-6 0,-1-5 0,2 0 1,0-2 0,0 0 1,0 0 4,0 0 1,0 0-2,0 0-1,0 0 7,0 0-2,9 0 0,7 0-7,10 0-2,4 0 0,2-2 3,1 2-3,-4-2 0,-7-1-7,-8 2-30,-4-8-43,-10-4-83,0-5-236,-6-6-602</inkml:trace>
  <inkml:trace contextRef="#ctx0" brushRef="#br0" timeOffset="96545.21">20293 5201 1244,'0'0'154,"97"-7"-144,-43 31 41,2 32 63,7 22-38,0 23-19,-8 13-8,-12 1-17,-26 2-9,-17-6 5,-52-9-16,-29-8-9,-20-14-3,-17-12-7,-6-15-73,8-22-257,14-22-823</inkml:trace>
  <inkml:trace contextRef="#ctx0" brushRef="#br0" timeOffset="102608.74">5097 5721 130,'0'0'119,"0"0"-50,0 0 10,0 0 2,0 0-32,0 0-23,0 0-13,0 0-7,0 0-5,0 0-1,0 0 0,0 0 0,0 0 1,0 6 0,0 3-1,0 2 0,0-1 1,0 3-2,-3 1 0,-1 1-18,4 2-117,0-1-128</inkml:trace>
  <inkml:trace contextRef="#ctx0" brushRef="#br0" timeOffset="104799.81">4505 5796 0,'0'0'32,"0"0"24,0 0 32,0 0-1,0 0-5,0 0-10,0 0-11,-12-4-25,9 3-14,2-1-2,-2 1-2,-2 1-10,-1-2-4,3 2 7,-1 0-2,2 0 5,-2 0-5,2-1 5,-2 1-2,-2-3-4,-3 3-4,-6-3 0,3-2-2,-5 2 3,4 0-4,0 2 1,5 1-1,5-1 6,3 1 20,0 0 30,0 0 0,0 0-30,0 0-2,0 0 2,3 0-5,5 0 0,5 0-4,9 0 15,8 0 13,12 0-12,7 0-14,7 0 1,-1 0-18,-2-6-3,-5 1-46,-6-1-173,-6-2-576</inkml:trace>
  <inkml:trace contextRef="#ctx0" brushRef="#br0" timeOffset="105362.11">4608 5724 466,'0'0'124,"0"0"-72,0 0 45,0 0-18,0 0-32,0 0-10,0-8-24,0 16-12,0 14-1,0 7 6,0 9 7,3-1 0,7 4-8,-4-7-5,0-1-71,-3-10-158,-1-4-87</inkml:trace>
  <inkml:trace contextRef="#ctx0" brushRef="#br0" timeOffset="108857.05">2396 6229 371,'0'0'138,"0"0"-40,0 0 31,0 0-11,0 0-14,0 0-22,0 0-17,14 0-28,15 0-18,10 0-18,8 0-1,0 0 0,-6 0-16,-9-2-39,-11-3-70,-8 3-83,-13 0-54,0 2-234</inkml:trace>
  <inkml:trace contextRef="#ctx0" brushRef="#br0" timeOffset="108977.36">2482 6255 553,'0'0'216,"0"0"-79,0 0-12,0 0-52,0 0-25,0 0-48,68-13-4,-27 6-130,1-3-245</inkml:trace>
  <inkml:trace contextRef="#ctx0" brushRef="#br0" timeOffset="124916.18">4373 7200 833,'0'0'93,"0"0"-67,0 0 16,0 0-16,0 0-6,117 0-1,-32-4-18,29-7-1,33-9-209</inkml:trace>
  <inkml:trace contextRef="#ctx0" brushRef="#br0" timeOffset="126286.34">11277 7989 723,'0'0'72,"0"0"-67,0 0 34,0 0 16,0 0 0,0 0-6,-12-8-23,12 8-10,19 0 0,20 0 29,25 0 16,20 0 3,23 0-6,17 0-3,12-9-7,11-5-4,5 1-12,-4-4 2,-6 4-1,-11 0-10,-15 5-8,-20 1-8,-28 5-5,-28 0-1,-20 2-1,-14 0 0,-6 0-3,0 0 3,0 0 2,0 0-2,0 0-3,0-2-6,-4-2-8,-4-1-13,-6 1-2,-5 0 0,-8 3-31,-5 1-42,-3 0-4,-4 0-15,-1 0-45,-2 1-48,-2 5 17,-1-1-133</inkml:trace>
  <inkml:trace contextRef="#ctx0" brushRef="#br0" timeOffset="126714.81">11183 8073 943,'0'0'90,"0"0"-57,0 0 63,101-2-21,-13-1 36,27 0-7,26-1-29,21-4-4,17 0-16,18-5-8,13 1-13,3-2-7,-4 2-4,-16 0-12,-28 2 2,-32 7-9,-32 1 0,-26 2-1,-17 0-3,-13 0 0,-10-3 1,-10 0-1,-9 0-1,-9 2-8,-5 0-3,-2-1-9,0-2-20,-17-3-37,-11 0-41,-18-1-6,-14 5-31,-15 1-14,-13 1-17,-7-1-72,-8 1-95</inkml:trace>
  <inkml:trace contextRef="#ctx0" brushRef="#br0" timeOffset="127547.1">11323 8006 843,'0'0'108,"0"0"-54,0 0 73,0 0 3,140 0-10,-19 0-7,36 0-19,29 0-20,21 0-14,7-3-22,-1-5-5,-4-1-5,-5-3-4,-14 0-17,-21 2 7,-29 1-4,-32 6-4,-36 2-5,-32 1-1,-24 0-1,-14 0-2,-2 0-3,0 0-33,-8-3-8,-18-2-4,-13-3-28,-13 1-20,-11 2-1,-3 1-7,-11 2-6,-7 2 47,-1 0 18,-4 0-9,5 0 21,-1 0 16,-8-2-13,-8-1-11,-12 0-11,-6 3 0,-1 0 3,11 5 46,9 9 6,20 1 18,22-4 35,23-3 28,21-2 14,14-4 11,28 1 55,38 0-6,37-2-53,37-1-20,28 0-21,15-1-12,2-7-8,-4-3-18,-18 1-14,-19 0-2,-26 5 0,-36 4-7,-34-1-3,-30 2-4,-18 0-24,-12-1-55,-31-4-26,-26 2 23,-22 0-3,-10-2-47,-1 5 45,1 0 41,1 0 40,4 0 13,8 0 3,13 8 0,21 0 26,22-5 38,25-2 20,14-1 32,48 0-12,32 0-11,38 0-39,23-9-24,2-3-12,-12 3-2,-28 4-10,-28 3-9,-23 2-1,-20 0-38,-12 0-66,-13 0-101,-8 0-86,-6 0-160</inkml:trace>
  <inkml:trace contextRef="#ctx0" brushRef="#br0" timeOffset="136971.23">8125 5806 1075,'0'0'44,"0"0"-42,0 0 6,0 0 7,0 0 21,0 0 5,0 0 22,0 0-30,64 12-21,-48-12-6,-2 0 0,4 0-4,-5 0-2,-1 0 3,-4 0-3,-5 0 4,3-5-4,0-3 0,2-6 6,4-3-1,2-3 1,-2-1 14,3 1 7,1 2-6,5-2-8,9 1-13,7 2-47,8 5-124,10 5-208</inkml:trace>
  <inkml:trace contextRef="#ctx0" brushRef="#br0" timeOffset="137871.26">21157 5663 1105,'0'0'57,"0"0"-57,0 0-16,0 0 16,0 0 15,0 0 4,0 0-12,76 67-1,-69-47-5,1 0 2,-2-4 0,1-1 2,1-5-3,-2-5 4,-3-5 2,2 0 8,2 0 26,5-11 18,10-6-18,12-4-14,15-1-14,12-2-2,10 5-9,8 0-3,-2 4-15,-1 8-86,-11 5-157,-21 2-450</inkml:trace>
  <inkml:trace contextRef="#ctx0" brushRef="#br0" timeOffset="139026.98">6026 7878 1051,'0'0'53,"0"0"-53,0 0 8,0 0 28,0 0 12,0 0 0,-7 0 0,7 0-7,0 0-5,0 0 1,3 0 9,9 0-15,16 3-21,11 5-2,13 0 6,15-3 5,8-2-3,4-3-8,-2 0-4,-17 0-2,-21 0-2,-18 0-1,-18 0-4,-3 6-13,-21 11-10,-24 9 27,-21 6-5,-14 2 6,-5 4-2,0 2 1,10-2-2,11-9 1,12-6 2,19-10-1,18-8 1,11-5 5,4 0 12,4-18 36,16 0-40,8 1-2,2 3 15,6 7 6,1 7-14,-3 0-7,5 4-11,-6 14 3,-2 2-3,-1 2 0,0-3 0,4-2-37,11-6-50,6-7-76,5-4-151,-1 0-207</inkml:trace>
  <inkml:trace contextRef="#ctx0" brushRef="#br0" timeOffset="139208.02">6779 8139 1403,'0'0'63,"0"0"-22,84-27 40,-30 12-26,14-1-31,5 2-16,-4 3-8,-14 5-33,-16 6-91,-21 0-134,-18 6-264</inkml:trace>
  <inkml:trace contextRef="#ctx0" brushRef="#br0" timeOffset="139358.14">6917 8246 1370,'0'0'118,"115"-45"-116,-39 23 3,6 3 1,-3 3-6,-11 5-1,-11 7-64,-8 3-116,-13 1-134,-3 0-310</inkml:trace>
  <inkml:trace contextRef="#ctx0" brushRef="#br0" timeOffset="139777.21">7639 8111 1101,'0'0'252,"0"0"-218,0 0 30,0 0 2,0 0 0,25 96-11,-25-65-24,0-4-24,-11-6-3,-2-4-4,1-6-9,-1-7-37,2-4-10,1-8 43,0-19 7,6-16 1,4-9-8,9-7 1,18 0 12,7 7 0,8 8 31,3 12-3,3 9-7,-3 10-13,1 12 5,-7 1 5,-5 10-3,-10 15-8,-8 7-7,-16 2 0,0 5-3,-31 0 1,-12-3-5,-4-5-2,-2-5 9,13-6 0,11-3 8,16-2 11,9 2 0,25 2 15,22 2 7,13-1-14,10-5-18,1 2-9,-5 0-1,-12 3-44,-10 2-68,-14 3-117,-13 0-193</inkml:trace>
  <inkml:trace contextRef="#ctx0" brushRef="#br0" timeOffset="140173.52">6192 8770 1038,'0'0'266,"0"0"-129,113 0-31,13 0-15,45 0-17,33 0-18,11 0-21,-3 0 4,-16 0-19,-12 2-6,-23-2-7,-24 0-7,-31 0-2,-43 0-12,-32 0-17,-31 0-27,-25 0-58,-39 0-87,-30-1-42,-30 1-32,-16 0-161</inkml:trace>
  <inkml:trace contextRef="#ctx0" brushRef="#br0" timeOffset="140353.64">6283 8893 1045,'0'0'185,"0"0"-21,0 0 56,152 8-102,15-8-49,51 0-14,25-1-18,2-8-17,-19 1-10,-35 0-10,-37 0-26,-29-1-60,-22-1-43,-21 2-151,-15 3-173</inkml:trace>
  <inkml:trace contextRef="#ctx0" brushRef="#br0" timeOffset="146098.81">673 8240 249,'0'0'95,"0"0"-50,0 0-2,0 0-14,0 0-4,0 0-6,-16-2-13,16 2-4,-2 0 5,2 0 9,0 0 13,0 0 16,0 0-12,0 0 8,0 0 20,0 0 10,0 0-19,0 0-17,2 0-20,4 0 0,2 0 4,6 2 7,4 3 6,13-1-1,8 1-11,19 1-1,17-1-3,13-3 2,6 1-10,-2-1-2,-7 0 9,-12-2 4,-19 0-3,-14 0 0,-17 0-1,-10 0-11,-10 0-3,-3 0-1,0 0-2,0 0-7,0 2 0,0-1-3,0-1 4,0 2 7,0-2-1,0 0-2,0 1 1,-3 1 1,1-2 1,1 0-2,1 1 3,0-1 3,0 0-1,0 0-2,0 0 5,0 0 11,-2-3-4,2-10-8,0-5-2,0-7-1,0-5 0,11-6-1,11 2-2,5 5 2,0 1 3,-1 10 6,-6 1 3,-2 8 0,-7 4 12,-4 2 8,8 3-11,6 16-20,13 17 0,5 13 3,-3 9 2,0 1 2,-8-3-5,-9-5 1,-5-9-2,-7-5-2,-4-9-2,-3-6-1,0-7-40,-16-10-14,-11-2 0,-1-5 9,-2-21 0,6-8 9,9-5 34,8-4 5,7 4 15,4 4 16,18 7 15,2 6-17,5 1-9,-1 9-16,0-1 3,-4 5 12,0 1 7,-6 1-4,2 2 0,0 0-5,7 4 3,7 0-1,5 11-2,10 12-3,-7 10 3,-3 3-6,-11 0-7,-12 0 1,-11-7-5,-5-1 0,0-3-2,-6-8 1,-9-3-24,2-7-3,-2-7-24,6 0 6,3-9 9,6-16 30,0-8 4,10-8 1,14-3-5,6-2 7,2 5 2,3 9 12,4 8 11,1 10 11,-1 6-3,1 8-2,-4 0 2,-4 10-7,-6 16-10,-5 7-5,-3 7-1,-9 1-3,-3-2-1,-6-5-2,0-6-3,0-6 0,0-7-1,0-5 0,0-5-4,0-4-3,0 0 2,0-1 5,0 0 1,0 0 0,0 0-1,0 0 0,0 0 1,0 0-2,0 0-5,0 0-4,0 0 5,0 0-1,0 0 4,0 0 1,0 0 1,0 0 1,0 0-1,0 0 2,9 0 6,21 0 11,17 0 5,13 0 11,9-1 5,2-5 3,-5 1-5,-8 2-27,-13 0 33,-11 2-32,-10 1-5,-10 0-4,-9 0-2,-4 0-1,-1 0-1,0 0-4,0 0-7,0 0-5,0 0 2,0 0 1,0 0 3,0 0 2,0 0 1,0 0-2,0 0 4,0-2 6,0 2 1,0 0-1,0 0 0,0 0 0,0 0 0,0 0-2,0 0-1,0-3 3,0-2-5,0-3 5,0-3 0,0-2 0,7-2-2,2-5 2,1-2 0,4-1 1,-2 2 3,-2 3-2,-4 2 5,2 0-4,-2 1 3,1-4-3,0 3-1,1-1 2,-2 4 4,4 5 2,-5 5-1,-2 1 5,-1 2-10,5 5-4,6 22-7,2 10 7,1 12 4,-1-2 1,-3 0 3,-1-2-5,-2-1 6,-2-5-6,2-5-1,-3-6-1,0-7-1,3-6 0,-5-7 0,-2-6 0,2-2-1,-1 0 0,3-22-1,3-12-9,3-13-8,-3-5 10,2-4 3,0 4 6,0 8-1,4 8 2,-3 11 1,-3 9 1,-3 8 3,-3 5 1,4 3-3,2 10-4,5 27-4,2 13 4,3 11 0,-7-4 1,-3-5-1,0-10 1,3-8-1,-1-8 0,0-9 0,-3-5 0,3-8 2,1-4-2,2 0-3,7-20-5,3-3 7,1-4 1,1 1 0,8 4 3,5 2 4,7 4 7,5 5-3,0 2 2,-7 7-6,-6 2 1,-10 0-4,-6 0-1,-6 0-3,-8 0 0,-5 0-1,-3 1-1,0-1-5,0 0-12,0 0-6,0 0 5,0 0 11,0 0 8,0 0 0,0 0 1,0 0 1,0 0 0,0 0 0,0 0-1,0 0 0,0 0 0,0 0 1,0 0-2,0 0-2,0 0 2,0 0-1,0 0-1,0 0 3,0 0 0,0 0 3,0 0-3,0 0-3,0 0 3,0 0 4,0 0-4,-3-7 1,0-7 0,-2-10 0,0-10-2,2-6 0,1-3 1,2 0 0,0 11 1,0 8-1,0 10 3,2 11 4,3 1 6,3 2-4,9 0-7,6 16-2,1 4-2,-2-2 2,-6 0-1,-10-4 1,4 0 0,-4 2 0,1 7 1,0 6 0,10 8-1,-4 1 1,1-2-1,-3-5 2,-2-2-1,-2-6-1,-3-5 0,-1-6 1,-1-6 0,-2-2 0,0-2 0,0-2 1,0 0 3,0 0-1,0 1-3,0-1 1,0 0 0,0 2-1,0-2 3,0 2-4,0-2-1,0 0 1,0 0 1,0 0 0,0 0 2,0 0-2,0 0-1,0 0-2,0 0-3,0-5-41,-6-14-18,-9-6-21,-5-10-5,-6-10-21,-1-9 34,-6-4 46,6 2 17,0 7 14,5 11 26,7 12 33,5 9 17,5 11 13,5 1-2,0 5 3,0 0-25,0 8-38,10 30-10,9 25 28,9 17 33,5 8-2,0 4-20,-5-3-21,-1-5-4,-8-3-15,-7-10-13,0-10-3,-6-12 0,-3-14 0,-3-12-7,0-11-35,0-12-31,0-3-18,0-31 8,0-21-45,0-18-75,12-10-67,7 0-3,6 4 38,2 7 149,3 10 72,-4 5 14,-2 7 45,-7 9 11,-9 9 25,-5 11 56,-3 9-18,0 4 3,0 3 21,0 3 3,0 1-24,0 1-19,0 3-33,0 30-33,0 19 7,3 16 15,10 7-4,-2-5-22,-2-5-12,-4-6-19,-3-6-2,-2-9-2,1-7-27,1-10-26,1-7-28,0-12-48,-2-8-131,1-3-116,1-24-296</inkml:trace>
  <inkml:trace contextRef="#ctx0" brushRef="#br0" timeOffset="146280.94">4668 8540 1055,'0'0'199,"0"0"-57,0 0 32,0 0-45,0 0-59,128-14-42,-48 14-5,10 0-7,4 10-12,-2 1-4,-10-1-31,-19 1-44,-21-2-132,-20-1-133,-20-7-521</inkml:trace>
  <inkml:trace contextRef="#ctx0" brushRef="#br0" timeOffset="147210.91">828 8160 868,'0'0'124,"0"0"-19,0 0-35,17 76-8,8 3 80,8 17-33,1 7-18,-1-4-49,1-2-22,-3-8 0,-5-8-7,2-8-10,-7-7 3,0-12-6,-8-12 4,-2-10-4,-1-10 0,-4-7-1,0-5 0,9-1 1,21 3 0,41 1 2,50 2 2,43-7 3,35-2-5,14-3 1,-9-3 18,-13 1-2,-28 2-5,-31 6-1,-27 0-13,-34 2-2,-25-2 1,-22-1-1,-15-5-8,-9 0-13,-5-2-9,-1-1-12,0 0 6,0 0-2,0 0-22,0-10 16,2-1 32,-2 0-1,2 1-4,0-1-8,0 4-2,1-1-3,3 0 15,2 2 4,-1 1 11,0 0-11,-2 4 3,-2 1 10,-3 0-1,3 0-15,3-3-43,12-3-81,5-6-388</inkml:trace>
  <inkml:trace contextRef="#ctx0" brushRef="#br0" timeOffset="148761.19">11271 8031 452,'0'0'77,"0"0"18,0 0 101,0 0 27,0 0-23,100-13-65,24 13-32,50 5-12,34 9-21,18 2-21,13 2-10,-7 1 0,-12 5 2,-19-2-17,-28 0-11,-27-1-2,-31-1 3,-33-6-5,-33-3-6,-23-6-1,-20-3-2,-6-2-21,-11 0-30,-28 0 12,-20-12 18,-16 0-6,-11 2-19,-8-1-13,-6 2 3,-11 3 19,-9 0 11,-12 1-2,-5-1 10,-6 1 0,0-3 11,9 5 6,17 0 1,27 1 3,38 2 2,33 0 29,25-1 38,53 1 52,48 0-86,39 0-18,31 3-5,11 3-5,-11 2 0,-14-1-10,-26-2-3,-26 4-3,-25-2-11,-29-2-32,-27 1-75,-20-3-57,-10-3-143,-4 0-215</inkml:trace>
  <inkml:trace contextRef="#ctx0" brushRef="#br0" timeOffset="151228.84">14478 7481 1019,'0'0'54,"0"0"-49,0 0 8,0 0 42,0 0-6,0 0-2,43 47-21,-31-29-12,1 1-9,-4-5-5,-1 2 2,-4-5-2,2-4-3,-5-4-11,1-1 3,-2-2 4,0 0 7,4 0 1,2-8 12,8-15-10,5-5 3,8-6 10,5-1 1,5 1-6,4 3-6,1 4-5,0 9-52,-3 7-77,-11 8-208,-14 3-368</inkml:trace>
  <inkml:trace contextRef="#ctx0" brushRef="#br0" timeOffset="151499.07">14391 7503 1123,'0'0'53,"0"0"-53,0 0 0,0 0 2,0 0 5,0 0 4,0 0-3,70 46-6,-55-45 0,11-1 1,11 0-3,11-11-19,10-14-11,1-3-36,-2-5-61,-5 0-143,-4-1-272</inkml:trace>
  <inkml:trace contextRef="#ctx0" brushRef="#br0" timeOffset="167674.56">14306 7464 794,'0'0'88,"0"0"-86,0 0-2,0 0 29,0 0 43,3 81-15,6-47-10,4-2-18,-2 0 1,-1-6-4,-1-5-13,-1-4-6,-4-6-4,1-5 3,-1-3 10,6-3 31,10-3 49,16-19-28,23-18-30,23-12-4,20-13 1,14-11-11,5-7-24,4-1-3,-4 9-108,-11 9-192,-17 18-491</inkml:trace>
  <inkml:trace contextRef="#ctx0" brushRef="#br0" timeOffset="168185.87">14273 7570 448,'0'0'635,"0"0"-616,0 0-16,0 0 15,0 0 1,0 0 4,31 15 6,-25 3-8,-1 2 0,-2-3-13,0-3 2,0-4-3,-1-6 9,5-3 12,2-1 27,13 0 8,14-4-3,21-21-31,13-9-14,16-12-8,8-10-4,6-9-3,4-7-44,-7 4-169,-12 7-185</inkml:trace>
  <inkml:trace contextRef="#ctx0" brushRef="#br0" timeOffset="172990.71">4630 7018 36,'0'0'0</inkml:trace>
  <inkml:trace contextRef="#ctx0" brushRef="#br0" timeOffset="173605.47">3359 7149 710,'0'0'167,"0"0"-31,0 0 14,0 0-21,0 0-24,0 0-10,-6-3-30,6 3-20,0 0-23,0 0-8,0 0-12,0 0-2,0 0 0,0 0-8,0 0-18,5 0-46,8-3-32,16-6-128,14-2-190</inkml:trace>
  <inkml:trace contextRef="#ctx0" brushRef="#br0" timeOffset="173964.31">4420 7279 1118,'0'0'66,"0"0"2,0 0 26,0 0-49,0 0 47,0 0-48,0 0-44,16 0-19,18 0-149,14 0-261</inkml:trace>
  <inkml:trace contextRef="#ctx0" brushRef="#br0" timeOffset="205618.82">1617 11018 1282,'0'0'51,"0"0"-26,0 0-4,0 0 6,0 0 7,0 0-14,0 0 8,30 72 9,-21-26-14,-3 3-10,-6 4-1,0-2-5,-3-1-3,-3-3-2,0-11-1,6-5-1,0-9 1,0-4 1,0-4 2,12-2 18,6-2 9,10 1-9,17 0 11,18-2-10,14-2-18,9-6-5,7-1-17,4 0-208,-6-4-436</inkml:trace>
  <inkml:trace contextRef="#ctx0" brushRef="#br0" timeOffset="205986.79">3210 11287 1269,'0'0'194,"0"0"-194,0 0 0,-98 116 4,17-54 5,-9-1 13,0-11-14,12-13-8,9-20-47,10-17-113,16-8 7,17-32 0,20-13 48,6-8 105,23-2 39,14 5 117,6 9-33,0 11 21,-5 13-64,-8 13-24,-10 12-21,-3 6-5,-2 25-18,-3 17 3,1 16 12,-4 11 5,-1 1-4,5 2-20,-1-12-8,7-10-3,8-11-49,12-11-124,9-15-163,4-17-322</inkml:trace>
  <inkml:trace contextRef="#ctx0" brushRef="#br0" timeOffset="206256.85">3980 11260 1211,'0'0'43,"0"0"-30,0 0 26,-100-54-29,25 62-10,-8 31 0,8 16-9,21 13 8,28 6 1,26-4 15,12-8 30,28-11 31,2-13 3,-2-7-10,0-7-45,-4 1-24,-5-2-8,-7 4-118,-7-2-157,-6-5-363</inkml:trace>
  <inkml:trace contextRef="#ctx0" brushRef="#br0" timeOffset="207868.44">3031 11371 602,'0'0'258,"0"0"-135,0 0-34,0 0 31,0 0-49,0 0-30,42 21 14,-72 23-31,-21 5-4,-14-4-11,-7-6-4,-2-10-1,3-9-4,12-8-5,13-9-24,17-3 8,19-1 21,10-16 7,0-12 7,25-9 1,20-13-3,16-12 0,12-12-4,2-8 2,-9-4 8,-13-2 22,-20 4-10,-21 9-5,-12 15-11,-23 22-7,-20 26-7,-12 13 0,-18 39-8,-5 31 7,2 22 0,14 12-1,21-2 1,22-10 2,19-12-1,27-17 3,28-2 14,24-5 17,9 3 27,5 1-13,-10-3-8,-17 3-15,-20-1-4,-24 3-19,-22 1-2,-10-2 3,-32-7-3,-13-11-13,-6-13-49,-11-19-75,7-11-220,6-27-881</inkml:trace>
  <inkml:trace contextRef="#ctx0" brushRef="#br0" timeOffset="208325.49">1761 12073 1259,'199'0'53,"35"0"-46,17 0-4,-5 2 7,-15 10-10,-16 16-70,-30 0-171,-34-6-455</inkml:trace>
  <inkml:trace contextRef="#ctx0" brushRef="#br0" timeOffset="208625.97">3993 12137 1293,'0'0'75,"157"-7"-69,-57-1-2,6 0-4,-17 4-27,-26-1-222,-26 0-478</inkml:trace>
  <inkml:trace contextRef="#ctx0" brushRef="#br0" timeOffset="209473.96">3905 11375 892,'0'0'62,"0"0"-38,0 0 66,0 0 37,0 0 9,0 0-82,-85-71-32,42 72-9,-6 29-7,4 13 6,2 13 8,10 4 2,13-1-13,10-11-5,10-9 0,17-12 1,29-8 2,19-7-1,15-6 5,12-6-9,2 0-2,-3 0-3,-9 0-112,-24 0-177,-23-3-444</inkml:trace>
  <inkml:trace contextRef="#ctx0" brushRef="#br0" timeOffset="209849.54">4020 11260 1052,'0'0'37,"0"0"-29,-102-51-4,46 51 37,-4 17 9,-4 25-14,3 20-8,7 13 10,18 3 17,20-4-26,16-9 3,19-16-11,25-12-7,14-13-8,22-12-1,13-12-5,2 0-17,-2-14-157,-11-17-145,-18-4-383</inkml:trace>
  <inkml:trace contextRef="#ctx0" brushRef="#br0" timeOffset="-213912.3">14348 7543 434,'0'0'146,"0"0"-109,0 0 3,0 0 56,0 0-39,0 0-39,0 0-17,0 0 1,-24 13 9,16-2 6,4 1 2,1-1 10,3 1-1,0-1-5,0-1 22,0-2-24,0-1-11,0-2-1,0-2-2,0 0 1,0-1 4,0-2 2,0 0 1,0 0 19,0 0 14,9 0 18,13-11-14,11-9-37,10-4-10,8 0 1,4 0-2,3 4-2,7 4-2,2 7-12,-9 5-95,-18 0-162,-27-1-394</inkml:trace>
  <inkml:trace contextRef="#ctx0" brushRef="#br0" timeOffset="-212474.78">12574 8065 109,'0'0'64,"0"0"-55,0 0-2,79-4 4,-62 4 20,-2 0 13,-4 0 8,-1 0-21,-6 0-14,-1 0-1,0 0 25,3 0 13,1 0 13,7 0-10,7 0-22,7 0-3,10 0-17,15 0-7,7 3-7,5 0-1,0-2-19,-4-1-13,-9 0 3,-7 0-29,-2 2-33,-7-1-19,-5 2-29,-7 1 57,-9-1 22,-4-2 53</inkml:trace>
  <inkml:trace contextRef="#ctx0" brushRef="#br0" timeOffset="-212088.8">13426 8070 237,'0'0'180,"0"0"-175,0 0-5,0 0 0,0 0 0,0 0 1,46-14-1,-35 14 0,-4 0 0,-1-2 1,-1 1 22,-1 1 19,-2-2-6,2 2-8,-3 0-8,4 0-12,1 0-8,6 0-20,4 0-43,1 0-8,2 0 6,-2 0 37,-3 0 28,-4 0 2,-2 0 27,-3 0 15,-4 0-7,1 0-18,4 0-19,3 0-9,9 0-69,4 0-34,2-2-48</inkml:trace>
  <inkml:trace contextRef="#ctx0" brushRef="#br0" timeOffset="-211872.23">13788 8035 48,'0'0'169,"0"0"-84,0 0-13,0 0-42,0 0-21,0 0-7,33-13-2,-33 13-6,0 0 3,-6 0 0,1 1 3,-1 1 0,2-1 0,0 1 4,-1-1 3,2-1-5,0 0 1,2 0-3,1 0 0,0 2-3,0-2-12,0 1-22,-3 3 16,0 0-47,-1 1-8,-1-1-30</inkml:trace>
  <inkml:trace contextRef="#ctx0" brushRef="#br0" timeOffset="-192042.68">6172 10542 1069,'0'0'69,"0"0"-69,0 0 0,-44 97 0,16-38 11,-8 3 11,0 2-7,-5-5-10,3-6-5,2-10-30,6-10-87,6-15-98,11-15-182</inkml:trace>
  <inkml:trace contextRef="#ctx0" brushRef="#br0" timeOffset="-191849.09">5793 10626 986,'0'0'110,"0"0"-100,117 60-1,-63-5 41,-4 4-5,-10 4-15,-5-3-8,-4-2-19,3-4-3,1-8-108,-2-10-114,0-13-238</inkml:trace>
  <inkml:trace contextRef="#ctx0" brushRef="#br0" timeOffset="-190178.17">5835 10565 241,'0'0'419,"0"0"-301,5-75-72,31 68 22,17 7-36,14 12 21,1 21 0,-4 4-27,-17 7-12,-21-1-11,-19 3 2,-7 0-1,-22 0-4,-15-3-1,-14-8-2,-3-12-48,-3-17-36,2-6-27,5-22-33,5-23 30,6-12 58,12-10 59,12-2 60,15 5 73,0 10 28,27 11-29,15 20-21,16 23-60,15 11-26,8 33 6,-4 23 4,-14 12-13,-21 10-20,-21 2 3,-21-2-5,-2-9-4,-31-12-11,-13-13-32,-9-18-24,-11-23 5,1-14-23,5-20 45,9-25 18,14-14 26,17-9 15,16 2 24,4 7 36,24 12 4,24 16-14,19 17-45,12 14-17,-4 7 1,-4 25 3,-23 11-7,-21 9-4,-21 6 4,-6 3-3,-29-1-17,-14-6-21,-11-10 4,-2-16-20,8-16 16,9-12 35,15-7 6,14-20 25,10-5 59,4 0-5,22 1-18,18 8-44,9 6-17,15 7-5,5 7-19,9 3-70,-1 0-94,-5 13-77,-12 1-134</inkml:trace>
  <inkml:trace contextRef="#ctx0" brushRef="#br0" timeOffset="-188678.13">11751 10205 469,'0'0'0,"0"0"-306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3:38:32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4489 3946 217,'0'0'18,"0"0"-17,0 0 1,0 0-2,0 0 0,0 0 0,0 0-2,38 9-4,-38-9 5,0 1 1,3-1 3,-1 2 2,2-2-5,-2 1 0,2-1-43,-4 0-27,0 0 70,0 0 49,0 0 52,-6 0-30,-3 0-18,0 0 30,2 0-30,-1 0-10,3 0 0,0 0 9,4-1-14,1 1 15,0 0 3,0 0-1,0 0-1,0 0 13,1 0 13,18-2-16,14 1-28,18-1 32,7-3-25,9 2-8,3 0-5,5 2-3,9-1-9,9 1-8,6-2 4,-1 1 0,-5-5-2,-7 1-7,-14-1-1,-9 0 2,-11 1-4,-13 2-2,-14 0 2,-10 4-2,-11 0-5,-4 0 4,0 0-4,0 0-10,0 0-17,0 0-12,-13 0 13,-1 0-2,-6 0 12,-2 0-9,-1 0-4,-4 0-8,-6 4-4,-3-1-30,-2 1-17,-4-1-52,4-3-31,-2 0-107</inkml:trace>
  <inkml:trace contextRef="#ctx0" brushRef="#br0" timeOffset="114.01">4939 3934 489,'0'0'70,"0"0"-42,100 0-28,19-10-199</inkml:trace>
  <inkml:trace contextRef="#ctx0" brushRef="#br0" timeOffset="1761.5">19922 4166 656,'-24'156'0,"-9"19"-511</inkml:trace>
  <inkml:trace contextRef="#ctx0" brushRef="#br0" timeOffset="2159.2">20058 3992 347,'0'0'0</inkml:trace>
  <inkml:trace contextRef="#ctx0" brushRef="#br0" timeOffset="3658.7">20058 3992 617,'-35'-97'169,"35"82"-94,0 1 70,0 0-13,2 5-45,-2 4-3,0 4-8,0-1-21,0 2-22,1 0-17,-1 0-16,2 14 1,-2 4-1,4 10 1,5 3 9,-3 5 5,5 3-3,0 2-4,-2-1 4,1 1-3,-4-1-4,1-1-1,-4 0 0,2-3-1,-1-2-2,0 0 1,1-4-2,-1 2 3,2-5 0,-3-3-1,3-2 2,-1-2-2,-2-2-1,3 0 1,-1-4 2,-2 1-2,2-3-1,-2 0 4,-2-2 0,1 1-2,-2 0 2,0 0-1,1 0-3,-1 3 0,0-5 0,0 1 0,0-3 1,0-2 3,0 2 12,0-2-10,0 0-3,0 0 12,0-3-4,0-1 3,2 1 5,-2-2 3,1 1-3,-1 0-8,0-1-7,0 1 3,0-1-4,1 0 3,-1 0-5,0 0-1,3 3-1,-2 3 0,1 2 0,-1 6 0,2 0-1,-2 3 1,2-4 0,0-1 0,0 0 0,5 5 0,5 7-2,8 5 1,4 6 0,2-1 1,-5-4 0,-6-6 0,-7-5 0,-4-3 2,-2-5-2,-3-4 1,2-4 1,-2-3-2,0 0 1,0 0 2,0 0 0,0 0 0,0 0-3,0 0 3,0 0-2,0 0 0,0 0-1,0 0 1,0 0-1,0 0 1,0 0 0,0 0 0,0 0 0,0 0-1,0-5-3,-3-2 3,-4 2-1,1-1 0,-3-1 1,1 0 0,-2 3 1,-4-4-1,-3 3-2,-9 1 1,-4 1-1,-7 3 1,-2 0 0,2 0-1,2 0 1,7 5-1,1 5 0,-2 4-2,2 0 4,-6 1 0,3 4-2,2 3 2,1 3-1,0 4-1,2 6 1,1 1 1,1 2-1,3 2 0,3-1 1,2 4-1,5 1 1,2 1-7,7 0 7,1-1-3,0-2 0,4-2 3,11-2-4,4-4 2,4-3 2,2-4-2,8 0 2,6-3-2,1-2 2,6-5 3,1-5-1,3-7-1,1-5 0,7 0-1,8-5 4,-1-12-2,3-2-2,-6-4 0,-8-3 0,-6 1 0,-7 1 0,-7-2 0,-2-4 1,-2-4 2,-2-3-1,-3-2 6,-2-2-5,-2 1 1,-6-2-1,-5 1-3,-4 2 2,-4-3 1,-2 5-1,0-3-1,-3-3 3,-8 1-4,-2 0 3,1 2-1,-3 2-1,0 7 0,-4 4 0,-2 5 0,-9 2 0,-6 5-2,-2 6-1,-3 2 0,0 7-1,-1 0-2,-2 9-5,1 9-21,4 3-48,2 1-53,4 5-67,9-1-70,11-1-163</inkml:trace>
  <inkml:trace contextRef="#ctx0" brushRef="#br0" timeOffset="4378.43">20117 5521 802,'0'0'140,"0"0"-65,0 0 72,0 0-46,0 0-51,-13-73-10,11 58-2,2 2-5,0 0-4,0 3 2,0 2-8,14 1-5,9 3-18,9 4 0,8 0-2,2 2 0,-6 13 0,-6 1-2,-9 2 1,-4 3 0,-2-1 3,-4-4-1,-1-2 1,2-3 1,0-6 1,-1-1-1,6-4 5,-2 0 2,2-2 3,-1-13-2,-4-4 6,-3-3 4,-4-4-1,-4-1-3,-1 3-7,0 2 0,0 5-7,-1 3-1,-2 9-34,0 3-102,0 2-163,0 0-577</inkml:trace>
  <inkml:trace contextRef="#ctx0" brushRef="#br0" timeOffset="5024.38">20198 5958 453,'0'0'27,"0"0"-8,0 0 77,0 0-25,0 0-16,0 0 17,-20-72 14,14 60-4,3 4 5,0 1 7,3 2 21,0 3 11,0 2-34,0 0-42,0 0-41,0 5-9,3 21 0,2 8 6,-1 10 11,-3 7 7,-1 4-4,4 9 8,2 7 5,0 5-2,1 3-14,0 0-1,1-4 2,-1-5-9,-3-3-7,-4-10 2,0-5-1,0-10 3,1-9-2,-1-9-3,0-8-1,2-8 0,-2-8 0,3 0-34,10-25-88,11-18-266</inkml:trace>
  <inkml:trace contextRef="#ctx0" brushRef="#br0" timeOffset="7969.86">20008 3961 597,'0'0'115,"0"0"-110,0 0 118,0 0-3,0 0-72,0 0-5,-37-55 28,31 46-19,2-1 29,1 1-15,0-3-27,0-1 8,-1-1-9,4 2-26,0-2 12,0-1-14,0 5 3,0-1 4,5 2-3,7 7-4,10-1-6,10 3-3,5 0 0,5 0-1,-1 0 6,2 0 0,4 0 9,7-4 6,10-1-9,12-3-1,17 0-5,14 2-1,8-1 3,4 3-1,3-1 0,2-1-2,3-2 2,6 2-5,-2-5 2,-6 3-1,-3-2-3,-9 2-3,-8 1 2,-6-2 1,-13 4 0,-13-1 0,-10-1 1,-9 3-1,-5-3 0,-4-1 0,4 1 0,1 0 0,-2-3 3,1 3-3,-7 2-1,-12 2 1,-11 2 1,-12-1-1,-7 2-1,0 0-1,0 0 2,0 0 1,0 0-1,0 0 0,0 0-1,0 0 1,0 0-2,0 0 1,0 0 0,0 0 0,0 0-2,0 0 1,0 0 4,0 0-4,0 0 1,0 0 0,0 0 1,0 0 1,0 0-1,0 0 0,0 0 1,0 0 1,0 0 0,0 0 0,0 0-2,0 0 3,0 0-3,0 0 3,0 0-2,0 0 1,0 0 2,0 0 4,0 0 6,0 0-6,0 0-7,0 0 1,0 16-2,6 25-5,5 22 5,3 19 3,-2 8 8,-5 4-2,-4-6 7,-3-8-4,0-5 5,0-11-9,0-5-6,0 0 4,0-2 0,3-3-5,6-4 1,0-4 2,0-10-4,-3-8 0,-3-8 2,-3-10-1,2-7 0,-2-2 0,0-1 4,0 0 4,0 0 7,0 0-3,0 0-5,0 0-8,0 0 1,0 0-1,0 0 0,0 0-2,0 0-2,0 0 2,0 2 2,0-2-2,0 1 2,0-1 0,0 0 0,0 0 0,0 0 1,0 0 1,0 0 2,0 0 2,-13-5 12,-3-5-7,-1 1-7,6 5 3,6 4-4,4 0-1,1 0-2,0 0-3,0 0-2,0 0 4,0 0-2,0 0 3,0 0 0,0 0 0,0 0 0,0 0 1,0 0-1,0 0 0,0 0-1,0 0-3,0 0-4,0 0 5,0 0 2,0 0 0,0 0 1,0 0 1,0 0-1,0 0 0,0 0-2,0 0 2,0 0 0,0 0 0,0 0-1,0 0-1,0 0 0,0 0 0,0 0-1,0 0 1,0 0 2,0 0-3,0 0 0,0 0-3,0 0-1,0 0 1,-11 4-4,-3 0 7,-6 4 2,-5 1-2,-1 2-1,-2 1 3,1-2-4,2-1-2,7-1 2,7-4 3,9-1-2,2-2 1,0-1 1,0 0-2,0 0 0,2 5 0,16 4 0,15 7 4,17 3 5,18 0-2,7 0-2,-1 3-1,-7-2 1,-12-3-3,-8 1 3,-13-6-1,-8-1 0,-10-6 0,-9-1-1,-5-2 1,-2-1 0,0-1 0,0 0 0,0 0 0,0 0 0,-3 0 0,-8 0 2,-10 2-2,-7-1 2,-9 1-2,-6 5 1,-4 0-1,0 1 0,0 3-6,3 0 5,5 1-3,5-1-1,4 2 4,0-1-4,5 2 3,-4-2 2,2-1-2,8-3 1,6 0 1,10-5-2,3-1-2,7 4-5,23 3 7,16 2 2,12 0 2,0 1 3,-1-1 3,-9-1 0,-5-1-2,-4 4-2,-5-4-2,-4 2 0,-3-2-2,-2 1 0,-4-1 1,-3 0 0,-4-4-1,-6 1 0,-6-4 0,-2-2 0,0 3-1,-12 0 0,-22 3 1,-14 2 0,-13 4 0,-6 1-4,3 1-8,1 2 3,9-1 1,11 2-3,5 0 2,9-3 5,6-2 3,8-4 0,6-1 1,8-6 0,1 0 1,0 2-2,27 4-1,23 6 2,24 1 5,9 3 5,-1-1-1,-13-1-1,-13 0-1,-12-1-7,-13 2 0,-7-5 1,-11 1 1,-5-5-2,-7-2 0,-1 0 0,0-1 1,-1 1 1,-12-3 0,-3 2-1,-4 0 3,-3-1-4,2 4 1,2-3 0,1 4-1,2 0 0,1 1 0,1 2 0,0 4 0,5 5-1,-2 9 1,2 7-2,5 9 2,2 7 1,2 3 4,0 1 1,0 0 7,9-4 2,-2 1-7,-2 3-2,-5 0-6,0-1 1,0-1-1,-3 0-5,0 1-48,3-2-205,6-6-319</inkml:trace>
  <inkml:trace contextRef="#ctx0" brushRef="#br0" timeOffset="9666.58">20257 6904 522,'0'0'5,"0"0"8,0 0 76,0 0-14,0 0 22,0 0-6,-61-9-22,60 9 3,1-3-6,0 3-7,0 0-15,0 0-15,0 0-12,0 0 4,0 0 11,16 0-11,20 0-10,16 0-6,12 0 14,9 0 28,1 0-10,3 0 3,2 0-17,2 0 3,-1 3-4,-1-1-6,0 0-9,-2-2-2,0 0 1,-3 0-3,-1 0 1,-5-4 0,-3-3 0,-6 1 3,-6 2 5,-2 4-6,-2 0-1,0 0 0,-2 0-4,2 0 0,0 0 2,0-3-3,0 3 2,-6-2 0,-5 1-1,-1-1-1,-4 2 1,3 0-1,1 0 1,5 0-1,4-1 1,-1-2-1,-2 0 0,-5-1 1,-4 1 0,-4-1 0,-5 2 0,-1 1 0,-2-2 1,2 1-1,6-1-1,2 1 0,3 1 1,-1 1-1,1 0 0,-2 0 2,-1 0-2,1 0 0,0 0 0,-1 0-2,-3 0 2,-7 0 0,-9 0 0,-7 0 0,-6 0 1,0 0-1,0 0 4,0 0-1,0 0-2,0 0 1,0 0-2,0 0 1,0 0-1,0 0 1,0 0 1,0 0 0,0 0-2,0 0 5,0 0-2,0 0-2,0 0 2,0 0 4,4 0-1,-3-3-1,1-4-4,-2 1 3,0-2-1,0-3 4,0-6-1,0 1-5,0-2-1,0-1 1,0 4-1,0 2 3,0 2 2,0-1-2,0-2 1,-2 0-3,-5 0-1,0 0 0,5 3 1,-1 0-1,2 4 1,-1 0-1,-3 4-2,4 1 2,-2-1 0,0 0-2,3 2 2,0-2 2,0 2-2,0 0 0,0-2 0,0 0 0,0 1 2,0 1-2,0 0-1,0-1 1,-3 1 2,0 0-2,2 0 0,-2 1-7,1 0-28,1 0-50,-2 0-97,-5 0-67,-5 0-50,-1 3-471</inkml:trace>
  <inkml:trace contextRef="#ctx0" brushRef="#br0" timeOffset="16154.05">18681 5353 899,'0'0'41,"0"0"23,0 0 74,0 0-36,0 0-24,0 0-15,0 0-32,22-42-13,-22 42-6,5 3-11,1 10 0,1 4 4,5 5-3,-2 2 6,0 5-1,4 2 5,-2 0-9,-1-4 1,-1-4 12,-1-6-15,-1-6 4,-1-6-2,-3-4-2,-4-1 3,0 0 7,0 0 14,0-1 22,5-13-8,-1-6-27,3-6-7,3-4-3,2-6 0,1-3-2,5-4 1,0 3 3,5 1 12,-3 7 8,1 3-14,-7 7-3,-5 5 0,-8 7-1,-1 3 2,0 1 1,-3 2-4,-9-1-5,-6-2 0,3 5-5,1 2 2,3 0-1,2 0 0,-3 7-4,2 12 4,-3 4 2,3 3 1,3-5 0,2-1 0,5-5 1,0-2 0,2 0-2,13-2 0,7 2 1,6-1 0,2-3 0,-1-1 1,-6-2-25,-10-2-124,-10-4-118,-3 0-315</inkml:trace>
  <inkml:trace contextRef="#ctx0" brushRef="#br0" timeOffset="16455.36">19189 5190 1153,'0'0'113,"0"0"-89,0 0 108,0 0-82,0 0-43,0 0-5,-8 81 18,5-36 13,0-3-18,3-1 3,0-4-11,0-6-4,9-2-3,1-7 0,0-5-2,1-7-47,0-5-45,0-5-76,1-2-23,-3-18-121,-2-9-64</inkml:trace>
  <inkml:trace contextRef="#ctx0" brushRef="#br0" timeOffset="16652.66">19301 5288 532,'0'0'183,"0"0"11,20-75-38,-19 66 7,-1 6-39,0 3-32,0 0-44,0 12-48,0 17 2,0 9 1,0 4 10,3-1-4,0-5-3,2-6-6,-1-3 0,5-7-6,-1-7-39,-1-4-89,-2-8-40,-5-1-130,0-1-174</inkml:trace>
  <inkml:trace contextRef="#ctx0" brushRef="#br0" timeOffset="16780.49">19346 5412 864,'0'0'120,"0"0"-5,0 0 30,0 0-83,0 0-45,0 0-14,66-34-3,-50 34-19,2-5-111,-3-2-165,-9-3-486</inkml:trace>
  <inkml:trace contextRef="#ctx0" brushRef="#br0" timeOffset="17002.29">19486 5163 1095,'0'0'141,"0"0"-140,0 0 94,0 0-15,0 0-67,0 0 0,54 66 45,-38-15 9,-5 5-6,-4 3-13,-7-4-28,-3 1 5,-19-8-21,-8-6-4,2-9-26,-5-9-124,3-14-191,5-10-468</inkml:trace>
  <inkml:trace contextRef="#ctx0" brushRef="#br0" timeOffset="18151.9">19451 5835 241,'0'0'0,"0"0"-232</inkml:trace>
  <inkml:trace contextRef="#ctx0" brushRef="#br0" timeOffset="18952.8">23385 3810 892,'0'0'175,"0"0"-173,0 0 47,0 0 60,0 0-45,85-5-29,-68 5-14,1 0-13,-2 0-2,0 0-6,-3 0 1,-3 0-1,-1 0-5,-2 0-38,5 0-74,0 0-98,2-7-222</inkml:trace>
  <inkml:trace contextRef="#ctx0" brushRef="#br0" timeOffset="19213.45">23482 3685 854,'0'0'116,"0"0"-72,0 0 77,0 0-49,0 0-36,0 0-17,0 14-9,2 7 53,2 1 3,-1 0-28,-2 2-11,-1 2-12,0-1-10,0 2-5,5-1-1,0 2-12,5 2-156,0-4-183</inkml:trace>
  <inkml:trace contextRef="#ctx0" brushRef="#br0" timeOffset="19899.3">23459 6800 973,'0'0'93,"0"0"-45,0 0 115,0 0-33,0 0-35,0 0-12,71 28-45,-43-24-19,3-4-14,7 0-5,2-8-55,6-16-221,1-9-419</inkml:trace>
  <inkml:trace contextRef="#ctx0" brushRef="#br0" timeOffset="20723.71">23575 5175 982,'0'0'65,"0"0"-54,0 0 104,0 0-47,0 0-62,0 0-2,74 24-1,-56 7 0,0 2-1,-4-2-1,-1-1-1,-4-5 1,0-2 1,1-9-1,-2-3 0,-1-6 0,1-5 0,6 0 1,5-3-1,3-14 2,2-4-3,-2-2 1,-4 1 2,-3-6 3,-5-1 16,-2-5 1,-5-6-5,-3 3-11,0 4-2,0 6 0,-6 10 6,0 7 8,-2 3-11,-3 4-2,-2 2-6,-4 1-5,0 0 0,0 14 2,7 7 0,6 3-1,4 2 3,0 1 2,3-2 1,7-4 0,4 0-1,-2-5 0,2-2-1,3-2-3,2-7-19,3-5-140,1 0-133</inkml:trace>
  <inkml:trace contextRef="#ctx0" brushRef="#br0" timeOffset="21004.42">24167 5058 1047,'0'0'47,"0"0"61,0 0 59,0 0-118,0 0-49,0 0 0,0 94 19,0-41-12,0 1 1,1-5-6,5-7 0,3-6-2,6-10-2,5-5-6,5-9-60,0-9-24,2-3-40,-7-10-85,-4-17-132</inkml:trace>
  <inkml:trace contextRef="#ctx0" brushRef="#br0" timeOffset="21214.51">24383 5092 954,'0'0'77,"0"0"-33,0 0 107,0 0-88,0 0-63,0 0 1,0 87 30,5-42 13,-1-5-34,1-4 4,1-1 0,-1-7-13,-2-5-1,2-7-1,-1-7-26,-1-3-65,-1-6-56,-2 0-157,0-15-308</inkml:trace>
  <inkml:trace contextRef="#ctx0" brushRef="#br0" timeOffset="21370.61">24334 5257 870,'0'0'145,"0"0"-144,0 0 18,0 0 39,0 0-42,96-10-14,-77 10-2,1 0-74,0 0-192,-4-5-212</inkml:trace>
  <inkml:trace contextRef="#ctx0" brushRef="#br0" timeOffset="21591.44">24588 5039 1027,'0'0'53,"0"0"-45,108 70 81,-75-14 17,-9 11 15,-13 6-69,-11 4-26,-17-6-10,-26-3-16,-18-4-3,-14-12-165,-10-12-366</inkml:trace>
  <inkml:trace contextRef="#ctx0" brushRef="#br0" timeOffset="23263.57">23906 5559 784,'0'0'152,"0"0"-150,0 0 1,0 0 37,38 82-9,-34-60-17,-3-3-13,-1-2-1,0-3-2,0-6-1,0-2-1,0-6-8,-6 0-2,3-3 14,0-12 3,2-3-1,1-3-2,0-3-10,0 1 4,4 2 5,4 0 0,0 4 2,-3 3 4,-2 1 8,0 4 21,-1-1 0,1 3 0,-2-1 1,0 1-20,4 3 7,-1-2 8,2 4-4,-1-3 1,4 2-20,1 2-5,1 1-2,1 0 1,2 1-2,-1 12 1,-7 1 0,-3 1-1,-3 1-7,0-2 4,-8-1-2,-11-3-9,-2 0-11,3-5 11,6 0 0,7-5 9,4 2 5,1-2 1,0 2 3,0-1-3,0 3 1,0-2 2,0 3-2,0-2 5,0 0 0,0-1 2,0-2 7,0 2 7,0-2 9,1 0-12,2 0 8,-1 0-2,-2 3-2,3-3-5,-2 1 0,2 2 0,3 5 0,5 1-1,4 6-4,2 2-5,2 1-8,1 4-2,9 1-60,5-2-218,11-6-594</inkml:trace>
  <inkml:trace contextRef="#ctx0" brushRef="#br0" timeOffset="25646.57">22080 5359 980,'0'0'148,"0"0"-136,0 0 39,0 0 39,0 0-67,22 74 45,-17-37-30,1 2-8,-5-1-14,-1-3-9,0-4-3,0-7-1,0-7-1,0-5-2,0-10-1,0-2-1,0-2-8,0-18-2,0-9-42,-7-10 28,-4-7 20,1-5-27,-5-4 3,0 2 20,5 2 9,4 8 1,6 5 17,0 7 23,18 5-26,9 5 27,1 8-15,-1 9-13,0 4-7,-7 2-4,0 17-1,-5 7-1,-8 2-3,-7 1 1,0 1 0,-6-2 1,-10-1 0,-2-4 1,3-6-2,0-5-19,5-4-5,4-4 11,3-3 10,0-1 5,0 0 7,-3 0 19,2 0-6,1 0 7,3 0-7,0 0-8,0 0-6,0 0-2,0 0-4,0 0 1,5 9-1,9 7 9,1 4 1,4 2 14,0 2 12,3 1-1,0 1 1,3 2 6,-1-2-7,-4-2-18,-1-1 4,-7-3-14,-1-4-2,-4-2-5,-6-3-11,-1-3-87,0-1-84,0-2-154,0-2-400</inkml:trace>
  <inkml:trace contextRef="#ctx0" brushRef="#br0" timeOffset="27195.57">21017 3531 650,'0'0'84,"0"0"65,0 0-1,0 0-72,0 0-22,0 0 0,0 0-7,-15-14-9,15 14 21,0 0-6,0 0-16,0 0-9,0 0-12,3 0-5,12 3-7,4 11-1,4 2 5,-2 0 3,-3-2-7,-4-2 3,-3-3 1,-1-1-6,-3-5 3,3 1 5,3 1 3,-1 0 4,4 3-9,-2-4-5,-1 3-2,-7-4 0,-2-2-1,-4 0 1,0-1-1,0 0 2,0 2 1,0-2 1,0 0-1,0 0 0,0 0 0,0 0-1,0 0-2,0 0-1,0 0 1,0 0 1,0 0 1,0 0 2,0 0-1,0 0 4,0 0 0,0 0-1,0 0 1,0 0-7,0 0 1,0 0-1,0 0 0,0 0 0,0 0 2,0 0 3,0 0 5,0 0 7,0 3-6,0 4-6,0 8-3,0 10-2,-13 11 4,-5 7 5,-6 4 8,-2-3-2,-3-2-3,2-6-7,2-5-2,4-2-2,3-9-1,8-5 0,5-9-12,3-3-62,2-3-78,0-2-77,0-15-351</inkml:trace>
  <inkml:trace contextRef="#ctx0" brushRef="#br0" timeOffset="27707.14">21088 2799 990,'0'0'281,"0"0"-273,0 0 55,0 0-14,0 0-46,0 0-3,-34 99 8,23-56-5,4-9 9,3-6-11,4-8-1,0-6-2,7-6-5,11-6-59,10-2 0,7-5-76,-2-16-125,-7-8-182</inkml:trace>
  <inkml:trace contextRef="#ctx0" brushRef="#br0" timeOffset="28019.37">21073 2624 845,'0'0'211,"0"0"-206,0 0 63,0 0 3,0 0-56,0 0-14,5-19-1,-5 28 0,0 0 0,0-3 4,0-1-4,0-5 9,0 0 20,0 0 68,0 0 3,0-5-28,0-4-36,0 3-11,0 1-16,0 3-9,1 2-1,-1 0-8,0 0-21,4 2-94,4 10-141,4 2-130</inkml:trace>
  <inkml:trace contextRef="#ctx0" brushRef="#br0" timeOffset="28299.27">21290 2680 726,'0'0'431,"0"0"-424,0 0 116,0 0-25,0 0-80,0 0-9,-11 63 20,4-21-4,-2 3-17,6 0 1,3-3-7,0-4-1,0-6-1,6-6 0,6-6-14,3-8-65,0-7-19,4-5-25,5 0-87,2-20-184</inkml:trace>
  <inkml:trace contextRef="#ctx0" brushRef="#br0" timeOffset="28531">21559 2730 630,'0'0'373,"0"0"-310,0 0 87,0 0 32,0 0-83,0 0-72,6-36-27,-6 63-12,0 12 12,0 6 5,-4 5 13,-2-5-14,-1 1-3,3-8-1,3-7-1,1-6 1,0-10-7,0-6-23,0-6-49,9-3-65,6-4-19,-1-14-275</inkml:trace>
  <inkml:trace contextRef="#ctx0" brushRef="#br0" timeOffset="28712.85">21531 2921 971,'0'0'61,"0"0"45,0 0 43,0 0-94,0 0-38,0 0-6,27-7 11,-3 7-10,5 0-3,0-3-9,0-6-20,-4-2-141,-6-6-192</inkml:trace>
  <inkml:trace contextRef="#ctx0" brushRef="#br0" timeOffset="28962.43">21725 2512 875,'0'0'87,"0"0"-79,69 81 148,-38-20 8,-2 8-44,-10 7-31,-10-1-32,-8-3-10,-1-4-24,-4-6-20,-23-6-3,-10-12-137,-5-15-415</inkml:trace>
  <inkml:trace contextRef="#ctx0" brushRef="#br0" timeOffset="39612.36">18163 7607 667,'0'0'89,"0"0"-27,0 0 76,0 0-60,0 0-19,0 0-20,0 0-10,0 0 2,0-28 8,0 28 2,0 0 13,0 0-18,0 11-19,2 10-5,1 13 29,-2 0-25,-1 5 8,0-2-14,0-2-5,0-4-2,-4-3-3,2-7 0,2-4-1,0-4-2,2-2 2,11-5 0,5-1-3,3-4 3,-5-1-2,-1 0 2,-6-4-26,-4-12-62,-5-5-70,0-4-77,0-5-160</inkml:trace>
  <inkml:trace contextRef="#ctx0" brushRef="#br0" timeOffset="39891.66">18221 7424 952,'0'0'60,"0"0"-40,0 0 108,0 0-63,0 0-55,0 0-8,15-13-2,-15 24 3,0-1-3,0-5 0,0-3 1,0-2-1,0 0 3,0 0 9,0 0 11,0-11 15,0-2 10,5 1-33,2 2-4,-1 3-11,2 4-7,4 3-91,4 0-161,2 12-313</inkml:trace>
  <inkml:trace contextRef="#ctx0" brushRef="#br0" timeOffset="40100.36">18409 7592 942,'0'0'352,"0"0"-352,0 0 0,0 0 36,13 76 18,-15-24-24,-12 3 1,3 0-23,3-4-8,7-7-5,1-7 1,0-7-47,0-10-40,0-10-48,9-10-93,4-2-111</inkml:trace>
  <inkml:trace contextRef="#ctx0" brushRef="#br0" timeOffset="40305.05">18593 7657 780,'0'0'161,"0"0"-131,0 0 144,0 0 10,0 0-91,0 0-70,0 5-10,-11 35 25,1 7 6,1 0-32,4 0-5,2-4-5,3-4-2,0-10-11,0-6-67,0-8-112,0-9-91,-4-6-199</inkml:trace>
  <inkml:trace contextRef="#ctx0" brushRef="#br0" timeOffset="40445.37">18526 7857 978,'0'0'74,"0"0"-24,0 0 104,0 0-75,0 0-32,107-62-31,-72 55-14,-2 2-2,-4 0-90,-6-2-173,-10-3-377</inkml:trace>
  <inkml:trace contextRef="#ctx0" brushRef="#br0" timeOffset="40664.21">18814 7539 1240,'0'0'37,"0"0"-34,98 37 74,-71 12 20,-11 12-33,-16 7-7,0-1-27,-22-2-18,-11-8-7,2-11-5,1-10-9,6-12-51,6-12-51,4-12-110,10 0-144</inkml:trace>
  <inkml:trace contextRef="#ctx0" brushRef="#br0" timeOffset="40873.37">19135 7821 475,'0'0'605,"0"0"-592,0 0 27,0 0 79,80 0-48,-50-1-17,4-2-36,-3 0-18,-4 2-15,-4 1-132,-12 0-156,-8 0-457</inkml:trace>
  <inkml:trace contextRef="#ctx0" brushRef="#br0" timeOffset="41013.42">19133 7979 1231,'0'0'55,"0"0"-38,0 0 57,0 0-31,0 0-42,0 0-1,104 7-117,-68-7-363</inkml:trace>
  <inkml:trace contextRef="#ctx0" brushRef="#br0" timeOffset="41548.18">19738 7710 1353,'0'0'72,"0"0"-46,0 0 69,0 0-27,18 97 10,-18-51-41,0 3-11,0-6-17,-4-6-9,-5-6-5,0-8-59,2-8-110,4-12-152,1-3-397</inkml:trace>
  <inkml:trace contextRef="#ctx0" brushRef="#br0" timeOffset="41749.28">19697 7668 1029,'0'0'131,"0"0"-129,0-98 109,0 73 24,10 1-64,10 2-18,14 4-22,12 1-26,5 7-5,-3 8-3,-7 2-6,-9 9-59,-13 17-111,-13 12-11,-6 10-48,-31 6-4,-19 2-88</inkml:trace>
  <inkml:trace contextRef="#ctx0" brushRef="#br0" timeOffset="42439.68">19627 7970 18,'0'0'75,"0"0"-75,0 0 353,16 75-133,15-69-94,2-3-11,1-3 44,-2 0-104,-3 0-25,-3 0-24,-4-8-5,-2-2-1,-2-1-22,-2 1 11,0-2 7,-4 4 4,-1 2 6,-5 3 38,0 0 28,-5 3-8,1 0-44,1 6-14,-3 11 0,0 3-4,0 3-2,0 1-1,0-2-3,0-2-22,0-4-26,0-7-15,0-5 28,0-4 26,4-1 12,9-18 1,4-5 12,4-5 30,1 1 38,-2 3 13,1 2-21,-2 7-8,-6 7 5,-5 4-35,-1 5-22,-1 0-12,-1 4-7,-1 10 4,-2 6 2,-2 2-16,0-2-8,0-2-10,0 0 6,0-4 2,0-5-1,0-1 10,0-3 9,0-5 1,0 0 6,1 0 2,4-13 18,5-3-14,2-7 3,2 0 16,3-1 8,1 1-4,-1 3 16,0 6-15,-3 6-6,1 5-7,-2 3-10,5 0-1,0 3 2,-2 13-3,1 4 3,-5 6 1,-5 1-3,-4 2 2,-3 0-6,0-3 2,0-3-2,0-7-1,0-7-8,0-6-41,0-3-43,0 0-18,0-9-67,0-13-218</inkml:trace>
  <inkml:trace contextRef="#ctx0" brushRef="#br0" timeOffset="43181.26">20705 7718 893,'0'0'265,"0"0"-258,0 0 98,0 0 0,0 0-97,-84 4-7,59 32-2,7 5-3,11 3-7,7-1 2,0-4 4,4-4-1,12-9-10,1-9 4,4-8-12,1-9 17,2 0 2,-1-13-13,0-12 6,0-4 4,-7 1 7,-1 5 1,-6 4-1,-3 11 1,-5 8 2,-1 0-2,0 10-3,2 13-4,4 5 7,0 0 1,6-6 0,7-6-1,6-7 1,4-3 1,1-6 3,-1 0-3,-7-13 0,-8-5 1,-8-4 2,-6-3 0,-9-4-5,-16 4-1,-6 4-26,1 8-5,6 6 7,9 4 12,8 3 11,7 0 2,0 0 0,12 0 12,17 0 44,10-6 3,5 0 12,0-2-11,-2-1-23,-5 1-17,-3-2 4,-8 2-15,-4-1-7,-7 1-1,-7-1 1,-5 1-2,-3 1 0,0 2-11,-9 5-10,-12 0-5,-3 0 8,0 17 1,8 2 8,6 3 8,10 8-5,2 3 6,25 1 15,6 1 25,4-4 11,-4-3-8,-5-3 16,-11-5-41,-9 1-11,-8-1-5,-3-3-2,-28-3-22,-15-8-56,-9-6-64,-2 0-142,9-23-319</inkml:trace>
  <inkml:trace contextRef="#ctx0" brushRef="#br0" timeOffset="43462.73">21518 7582 1321,'0'0'43,"0"0"-37,0 0 28,0 0 7,-60 104 4,45-41-1,2 2-27,5 0-15,5-5-2,3-8-1,0-8-21,2-12-37,13-6-62,3-15-19,4-8-16,0-3-112,-2-19-97</inkml:trace>
  <inkml:trace contextRef="#ctx0" brushRef="#br0" timeOffset="43885.88">21601 7850 453,'0'0'195,"0"0"-68,0 0 72,0 0-72,0 0-58,0 0-23,5-40-38,-8 66-1,0 8 1,3 1-7,0-3-1,0-4-3,9-7-3,4-4-10,0-9-11,4-7 13,0-1 14,2-6 0,-1-17 1,0-3 5,-7-3-3,3-2 1,-8 4 1,-3 10 1,-3 5 14,0 7-9,0 5 9,-1 3-19,-5 16-1,0 6-7,5 7 6,1-2-3,0-3-3,8-3 7,8-5 0,-1-6 4,5-9-3,-2-4 3,-3-1 7,1-19 1,-4-8 11,-8-2 24,-1-6-11,-3 1-22,0 0-6,-5 7-8,-6 5-5,1 9-54,-1 7-28,-1 6-53,5 1-250</inkml:trace>
  <inkml:trace contextRef="#ctx0" brushRef="#br0" timeOffset="44127.48">22028 7677 1464,'0'0'21,"0"0"-14,0 0 52,0 0-48,0 0-1,27 104 26,-24-56-19,-2 1-15,-1-4-2,0-6-2,0-5-23,0-8-51,0-8-83,0-9-24,0-9-93,0 0-136</inkml:trace>
  <inkml:trace contextRef="#ctx0" brushRef="#br0" timeOffset="44278.22">22061 7867 192,'0'0'665,"0"0"-620,0 0 131,0 0-15,0 0-65,0 0-51,80-21-2,-34 15-26,8-1-17,2 4-35,-3 0-199,-10 0-341</inkml:trace>
  <inkml:trace contextRef="#ctx0" brushRef="#br0" timeOffset="44475.45">22478 7961 1445,'0'0'0,"0"0"23,94-26-4,-59 19-11,-2 4-8,0 3-21,-2 0-135,-4 0-140,-7 0-392</inkml:trace>
  <inkml:trace contextRef="#ctx0" brushRef="#br0" timeOffset="44696.54">22637 7761 1334,'0'0'208,"0"0"-204,0 0 25,0 0 24,0 0-31,7 103 52,-13-47-28,2 2-36,-1-4-10,2-5 0,3-1-2,0-9-42,0-8-68,2-11-57,10-11-155,5-9-298</inkml:trace>
  <inkml:trace contextRef="#ctx0" brushRef="#br0" timeOffset="45259.16">23007 7865 1289,'0'0'112,"0"0"-94,0 0-18,0 0 6,0 0-6,0 0-1,-78 85-6,68-49 5,7 0-11,3-5 5,0-6 5,19-8-4,8-10 7,5-7 9,6-2 1,-1-20-6,0-11-4,-5-4-4,-7-4-16,-13-4 4,-12 0-8,-8 1-25,-26 6 34,-12 8 9,-1 11 1,5 11 3,7 5 2,11 3-3,11 0 3,6 0-7,7 0-33,0 0 2,0 0 24,17 0 12,3-7 2,-1-6 9,0 1 23,-5 0 36,-4 4 27,-5 6-2,-5 2-26,4 0-15,5 15-44,8 21-5,5 18 33,-2 10-12,-4 5-8,-6 1-7,-7-2 4,-3-1-2,0-6 5,2-10-10,2-11-6,4-13-2,-5-8-3,3-9-29,-3-6-37,-2-4-46,-1 0-16,0-9-27,0-8-232,0-4-157</inkml:trace>
  <inkml:trace contextRef="#ctx0" brushRef="#br0" timeOffset="45522.41">23488 7556 1207,'0'0'79,"0"0"-71,72 84 104,-41-6 35,-8 14-52,-14 14-19,-9 10-20,-21 1-21,-31-4-29,-22-6-6,-14-14 0,-4-10-42,-3-22-148,9-23-315</inkml:trace>
  <inkml:trace contextRef="#ctx0" brushRef="#br0" timeOffset="49513.64">18215 7766 1151,'0'0'36,"0"0"-32,0 0 77,0 0 11,0 0-59,0 0-11,0 0-10,0 0-10,0 0-2,0 0 0,0 0-1,0 0 1,-2 0-5,-3 0-15,-2 0-45,2 0-57,-3-6 1,5-2-78,3 0-135</inkml:trace>
  <inkml:trace contextRef="#ctx0" brushRef="#br0" timeOffset="62665.24">18180 8644 41,'0'0'899,"0"0"-889,0 0-8,0 0 87,0 0-52,0 0-3,0 0-16,0 0 0,68 16-2,-60 5-4,-1 5 7,-2 2 0,-2 2-6,2-1 0,0-1-7,1-4-1,2-1 4,1-6-2,2-2-4,0-2-1,2-7 5,0-1 1,7-5-2,0 0 2,6-11-5,3-10-1,-1-6 5,0-6-7,-2-3 0,-8-4 0,-5 2 3,-7 4 1,-6 5 1,0 5-2,-13 7 2,-5 6-5,-5 8 0,4 3-2,1 0-3,4 3 1,4 15-1,4 3 1,6 5 1,0 1 3,0-1 4,0-4-2,7-5 0,4-6 2,3-3-3,2-6-2,2-2-1,4 0-38,2 0-52,-3 0-40,4-4-87,2-2-84</inkml:trace>
  <inkml:trace contextRef="#ctx0" brushRef="#br0" timeOffset="63247.46">18836 8630 1029,'0'0'92,"0"0"-84,0 0 115,0 0-48,0 0-67,0 0-6,6 92 9,-15-40 13,0-2-11,3-5-11,6-1-2,0-8-4,0-7 2,6-4-6,4-9-40,7-7-27,5-9-36,1 0-86,2-13-72,-4-13-103</inkml:trace>
  <inkml:trace contextRef="#ctx0" brushRef="#br0" timeOffset="63442.89">19060 8726 650,'0'0'193,"0"0"-136,0 0 74,0 0 8,0 0-58,0 0-41,15-27-32,-23 57-7,-4 9 17,2 4 7,8-2-21,2-2-4,0-5 0,0-7-1,6-5-6,-1-6-57,-4-8-80,-1-4-135,0-4-105</inkml:trace>
  <inkml:trace contextRef="#ctx0" brushRef="#br0" timeOffset="63598.26">18996 8891 608,'0'0'482,"0"0"-458,0 0-11,0 0 94,0 0-49,92-24-40,-73 24-10,2 0-7,0 0-1,0-1-22,-2-5-105,-8-4-172,-6-4-459</inkml:trace>
  <inkml:trace contextRef="#ctx0" brushRef="#br0" timeOffset="63835.47">19291 8531 1164,'0'0'31,"0"0"-18,61 73 16,-43-12 85,-5 6-40,-7 0-17,-6-2 2,0-1-20,-19-5-24,-17-7-7,-1-9-8,-7-10-8,2-13-71,1-12-101,6-8-166</inkml:trace>
  <inkml:trace contextRef="#ctx0" brushRef="#br0" timeOffset="64235.49">19717 8961 1044,'0'0'133,"0"0"-128,0 0 87,0 0 19,0 0-82,0 0-22,81 0-6,-60-4-1,0 1-54,-5 1-124,-2-1-174</inkml:trace>
  <inkml:trace contextRef="#ctx0" brushRef="#br0" timeOffset="64400.53">19686 9076 921,'0'0'241,"0"0"-233,0 0 54,0 0 50,0 0-106,0 0-6,119-8-46,-71 0-154,-3-1-323</inkml:trace>
  <inkml:trace contextRef="#ctx0" brushRef="#br0" timeOffset="64947.14">20340 8883 1105,'0'0'201,"0"0"-192,0 0-5,0 0 53,0 0-54,0 0 29,0 106 11,0-56-33,0-7-7,0-1-3,-2-9 0,-1-6 0,2-10-1,-1-10-6,2-5-14,0-2-7,0 0 19,0-17 4,0-4-23,0-3 14,0 4 11,0-2-4,0 1 0,0 5 0,0 0 4,0 3-7,0 1-3,0 3 2,0 1 1,0 3 10,2 1 0,-2 0-3,1 3-2,-1-1 5,0 1-3,0 1 1,0-1 1,0 0-7,0-1-12,0-2-6,0-1 19,0 2 4,0-1 3,0 2-1,-1-1 1,1 1 0,-2-1 0,1 3-1,1-3-29,0-1-59,0 0-199,0-2-223</inkml:trace>
  <inkml:trace contextRef="#ctx0" brushRef="#br0" timeOffset="65295.3">20403 8572 857,'0'0'170,"0"0"-166,0 0 22,0 0 44,0 0-47,0 0-9,36 22-6,-36-12-4,-8-1 2,-7 1 2,-5-4-8,2-3-4,2-3-2,4 0 6,6 0 0,2-8 0,4-4 8,0-4 15,2 1 11,9 2 8,4 2-13,1 7-8,-1 4-21,3 0-2,-2 7-27,-1 17-75,-4 5-97,-2 5-166</inkml:trace>
  <inkml:trace contextRef="#ctx0" brushRef="#br0" timeOffset="65721.2">20607 8770 742,'0'0'247,"0"0"-241,0 0 51,0 0 29,0 0-75,0 0 32,-2 121 7,-9-63-1,4 0-35,4-5 0,3-3-8,0-9-4,1-7-2,10-8 0,1-5-12,4-10-32,5-10-1,2-1-32,2-9-51,-1-19-40,-3-5 17,-3-9 58,-2-5 49,1-6 37,-4-1 7,-1 7 51,-3 11 84,-3 13-7,-5 9 15,-1 9-12,0 5-40,0 0-47,0 8-36,0 20-4,0 10 18,0 4-7,0 1-11,0-2-4,0-7 0,0-7-11,0-6-61,-7-7-44,-4-9-157,-2-5-146</inkml:trace>
  <inkml:trace contextRef="#ctx0" brushRef="#br0" timeOffset="65854.9">20750 9040 73,'0'0'905,"0"0"-878,0 0 0,0 0 102,92-46-87,-68 46-32,2 0-1,3 0-9,-1 0-10,-2 0-111,-2-7-236</inkml:trace>
  <inkml:trace contextRef="#ctx0" brushRef="#br0" timeOffset="66110.66">21139 8750 1003,'0'0'206,"0"0"-206,0 0 0,3 78 63,-3-34-24,0 1-16,0-1-3,-9 1 23,2-5-29,-6-4-12,-4-3-1,-3-8 3,-2-5-2,7-6-2,6-6-111,9-4-48,2 0-82,18 0-64</inkml:trace>
  <inkml:trace contextRef="#ctx0" brushRef="#br0" timeOffset="66903.7">21286 8883 1187,'0'0'54,"0"0"-26,0 0 69,0 0-67,0 0 18,38 104-11,-31-62-7,1-2-10,-4-2-19,-4-5 3,0-4-4,0-7 0,0-5-4,0-7-7,0-5-46,-1-5-31,-3 0 26,1-17 47,-1-12-28,4-5 18,0-7 10,0 1 10,0-1 5,4 3 1,4 2-1,0 4 5,-1 3 3,1 0-5,3 3-1,2 3 20,4 2-2,6 4 14,4 3-13,3 4-10,-1 5 5,-3 5-2,-4 0-8,-4 15-4,-3 7-2,-5 8-8,-6 1-7,-4 2 14,-5-2-22,-23-3-37,-11-5 2,-9-7-24,0-8-19,8-8 22,10 0 66,14-4 13,13-6 80,3-5 48,0 2-32,7 0-5,6 4-55,0 3 5,-4 4-16,1 2-14,2 0-5,3 16-3,3 12 3,4 11 6,3 6 1,5 6 0,6 4 5,3 4-1,7-1-10,-1-4-7,1-1-11,-4-6-82,-5-14-193,-4-10-393</inkml:trace>
  <inkml:trace contextRef="#ctx0" brushRef="#br0" timeOffset="70940.23">18229 10011 796,'0'0'346,"0"0"-312,0 0 23,0 0 100,85 0-95,-43 0-40,2 0-13,-3 0-5,-8 0-1,-10 0-3,-11 0-7,-7 0-117,-5 0-106,0 0-254</inkml:trace>
  <inkml:trace contextRef="#ctx0" brushRef="#br0" timeOffset="71115.51">18252 10162 959,'0'0'420,"0"0"-415,0 0-4,87 0 74,-54 0-56,6 0-19,10 0-22,0 0-187,-1-5-335</inkml:trace>
  <inkml:trace contextRef="#ctx0" brushRef="#br0" timeOffset="75965.11">19067 9981 989,'0'0'83,"0"0"-80,0 0 64,0 0-19,0 0-14,0 0 21,0 53-14,0-27-17,0 1 3,0 1-14,0 1-11,0-2 2,0-3-4,0-3 1,0-5-1,0-7-6,0-1 4,0-6-9,0-2-4,0 0 0,0 0 10,0-7-2,1-13-26,6-8-16,2-4 3,1-6-1,5-2 3,-3-3 18,0 1 24,-5 1 2,-2 0 8,1 10 18,-3 4-5,1 10 19,-3 3-5,1 5 10,1 5-11,-3 2 2,5 2-6,7 0-29,8 12-1,9 8 0,2 8 5,-6-1 0,-10 1 1,-11 0-2,-4 0-4,-14 2 0,-22-3-3,-12 1-41,-1-4-5,0-4-9,10-5 10,12-5 29,13-6 15,9-2 4,5-2 4,0 0 40,0 0 10,0 0-13,3-4-6,2 1 0,-4 1-11,-1 2-10,7 0-11,7 3-3,7 13 0,5 7 7,4 4 2,-2 2-1,-2-1 9,-4-1-12,-3-3-3,-5-3-2,-2-4-9,-1-8-99,5-7-101,2-2-270</inkml:trace>
  <inkml:trace contextRef="#ctx0" brushRef="#br0" timeOffset="76368.09">19574 10050 1160,'0'0'100,"0"0"-100,0 0 72,0 0-18,0 0-33,0 0 14,53 93-19,-53-57-8,0-3-7,0-4-1,-2-7-2,0-4-13,2-5-73,0-5-28,0-6 1,0-2-43,-1-5-15,-5-13-80,-3-7 23,2-7 208,-1-2 22,1-5 138,4 1 93,0-1-74,3 2-12,0 3-39,4 4-9,10 5-24,3 5-4,2 4-20,3 6-37,0 3-9,-2 7-3,5 0-15,-3 0-73,-1 16-119,-6 4-170</inkml:trace>
  <inkml:trace contextRef="#ctx0" brushRef="#br0" timeOffset="76557.49">19571 10316 879,'0'0'0,"0"0"0,0 0 4,0 0 7,0 0-11,0 0-5,36 22 0,-9-22-20,4 0-105,-2 0-73,-6 0-126</inkml:trace>
  <inkml:trace contextRef="#ctx0" brushRef="#br0" timeOffset="77082.25">19767 10278 963,'0'0'74,"0"0"19,0 0 39,0 0-114,0 0-9,0 0-6,16 40-1,-16-16 1,0 0-2,0-1-1,0-4 0,-6-5-38,3-4-3,3-6-10,0-4 12,0 0 12,0 0 16,2-13-5,7-4 12,2-3 4,0 0 5,3 1 26,0 0 15,0 5 21,2 5-8,-3 1-1,2 8-14,-1 0-32,-1 0-11,-2 14-1,-4 3-7,-4-1 7,-3 4 0,0 0-5,0-1-21,0-4-14,-3-5 1,2-5 14,1-3-2,0-2 19,0-2 8,0-13 9,4-7-5,8-2 0,-1-2 3,-1 4 24,3 5 17,-2 4-7,-2 6-1,-3 7-10,1 0-10,1 0-19,5 12 6,-1 8 5,-1 4-8,-4 2-2,-4 1 0,-3-1-2,0-4-4,0-7-100,0-7-92,3-8-231</inkml:trace>
  <inkml:trace contextRef="#ctx0" brushRef="#br0" timeOffset="77832.45">20599 9981 1349,'0'0'38,"0"0"-33,0 0 59,0 0-49,-85-40-15,46 66-7,0 11 3,6 10-15,10 8-23,10-4-2,13-5-4,0-9 12,11-9 23,13-14 2,2-6 8,4-8 3,1 0 7,-4-18-3,-3-3-1,-4-1-2,-5-1 4,-3 7-5,-6 4-1,-3 7 1,0 5 0,2 1-10,1 18-4,2 4 13,0 2 0,1-1 1,6-7 3,3-5-1,3-7 3,1-5 4,-2 0-9,2-11 0,-5-12-3,-6-2 3,-5-2-2,-6-3 3,0 4-2,-15 4 0,-4 5-12,2 5-24,4 5-14,7 4 16,6 0 24,0 2 11,3-2 9,19-2 2,6-4-4,4-1 37,-4-1 8,0-3-12,-2-2-8,-1-1-17,-2-3-12,-7 0-3,-4-2-2,-4 4-1,-7 2-14,-1 8-16,0 8 18,-12 0-12,-9 7 11,-3 14 12,6 10 3,5 6 1,13 4 27,0 5 25,18-6 0,7-6 8,-1-4-14,-6-8-14,-9-1-24,-9-1 1,0-1-6,-10 0 1,-16-3-4,-5-7-44,-2-6-122,2-3-105,8-5-358</inkml:trace>
  <inkml:trace contextRef="#ctx0" brushRef="#br0" timeOffset="78105.94">21330 9917 1099,'0'0'191,"0"0"-164,0 0 61,0 0-23,0 0-26,-67 107 4,49-52-30,6 3-4,3-2-9,2-5 0,2-4 0,4-10-16,1-5-60,0-12-48,10-11-42,8-9-105,9-9-96,1-19-187</inkml:trace>
  <inkml:trace contextRef="#ctx0" brushRef="#br0" timeOffset="78527.21">21461 10065 432,'0'0'285,"0"0"-225,0 0 37,0 0 15,0 0-91,0 0-21,4-8 2,-8 32 13,3 7 12,1 4 10,0-1-12,0-5-19,8-6-4,8-7 2,4-7-4,1-9 1,0 0 2,-3-9-3,-4-11 0,-4-3 0,-4 0 5,-3 5 14,-2 5-8,-1 7 2,0 4-7,0 2-3,0 0-3,0 15-8,0 2 8,0 2 2,0-1 7,9-4-1,3-2-2,-3-7-1,0-3 0,4-2 11,1-2 13,1-13-12,-2-8-4,-5-2 5,-5-4 9,-3-1-16,0-2-11,-2 4-4,-4 6-16,2 6-54,2 8-43,2 6-181,0-1-358</inkml:trace>
  <inkml:trace contextRef="#ctx0" brushRef="#br0" timeOffset="78756.27">21922 9961 1414,'0'0'75,"0"0"-72,0 0-3,0 0 52,14 96-9,-14-52-28,3-1-14,-3-4 2,0-3-3,0-6-2,0-7-18,0-3-69,0-7-93,-10-8-102,1-5-287</inkml:trace>
  <inkml:trace contextRef="#ctx0" brushRef="#br0" timeOffset="78890.26">21871 10179 1126,'0'0'118,"0"0"-102,0 0 169,0 0-103,0 0-74,82-47-8,-32 44-20,12 0-169,10-1-291</inkml:trace>
  <inkml:trace contextRef="#ctx0" brushRef="#br0" timeOffset="79378.93">22086 10213 872,'0'0'179,"0"0"-142,100-7 103,-57 7-11,-2 0-79,-2 0-33,0 1-11,-1 5-6,-4-3-40,-6-3-173,-8 0-284</inkml:trace>
  <inkml:trace contextRef="#ctx0" brushRef="#br0" timeOffset="79573.22">22348 10081 1196,'0'0'310,"0"0"-310,0 0 0,0 83 80,-3-29-21,-11 3-23,0-1-15,0-1-17,7-8-4,7-6-18,0-8-86,27-14-106,8-9-178</inkml:trace>
  <inkml:trace contextRef="#ctx0" brushRef="#br0" timeOffset="80088.3">22836 10146 1342,'0'0'7,"0"0"-2,0 0 31,0 0-30,-92 50 2,63-5-8,13 5-4,10-2-1,6-1 1,3-6 4,18-9 3,6-11 3,3-11-3,5-10 5,3-7-8,-1-26-19,-2-11-61,-1-7 21,-10-3 14,-8-3-2,-13-2 12,-3 0-11,-12 0-2,-15 6 44,-1 3 4,3 8 27,5 5 15,10 6 12,5 7 19,5 5 0,0 9 11,0 8-34,0 2-33,0 11-17,0 26-2,5 19 2,4 18 31,-2 11-13,0 5 14,-2 6 4,-3-4-21,-2-4-11,0-8-4,0-9 1,0-13-4,0-10-1,0-9-2,0-9-28,0-10-15,0-9 3,0-8-33,0-3-24,0-8-20,6-11-153,3-7-165</inkml:trace>
  <inkml:trace contextRef="#ctx0" brushRef="#br0" timeOffset="80434.11">23236 9881 961,'0'0'115,"0"0"-65,0 0 96,102 47 4,-62 11-58,-8 16-6,-10 9-19,-12 6-28,-10 3-1,-9-2-13,-21-2-21,-13-11 0,-6-9-4,-1-14-28,-2-14-140,3-14-243</inkml:trace>
  <inkml:trace contextRef="#ctx0" brushRef="#br0" timeOffset="81372.72">18221 11156 139,'0'0'1156,"0"0"-1137,0 0-18,0 0 98,0 0-56,0 0-33,87-12-10,-60 12 0,7 0-9,-3-1-154,-7-2-173,-9 0-398</inkml:trace>
  <inkml:trace contextRef="#ctx0" brushRef="#br0" timeOffset="81522.22">18263 11260 1255,'0'0'103,"0"0"-100,0 0 89,0 0-59,0 0-33,107-11-44,-53-3-295</inkml:trace>
  <inkml:trace contextRef="#ctx0" brushRef="#br0" timeOffset="82250.23">19211 10430 724,'0'0'36,"0"0"-28,0 0-1,0 0-3,0 0-4,0 0-67,0-5-60,8 7-121</inkml:trace>
  <inkml:trace contextRef="#ctx0" brushRef="#br0" timeOffset="82574.69">19844 10519 662,'0'0'27,"0"0"-22,0 0-2,0 0-3,0 0-136,0 0-339</inkml:trace>
  <inkml:trace contextRef="#ctx0" brushRef="#br0" timeOffset="83448.04">18938 10880 874,'0'0'55,"0"0"-11,0 0 109,0 0-50,0 0-22,0 0-28,0-19-24,0 19-8,0 19-17,0 11 14,11 13 13,3 5-11,0 4-6,0-4-5,-3-5-3,-1-2 0,-4-9-4,-2-6 0,-2-9-2,0-11 1,-1-3-1,1-3 1,1 0 9,4-4 15,5-15 2,5-10-24,3-6-2,1-3-1,-2-2 3,-5 0-3,-4 6 3,-1 7-1,-3 8 12,-3 4-3,-1 7-11,-2 2-7,0 6-16,0 0-71,0 0-101,0 10-66,0 7-58,0 2-397</inkml:trace>
  <inkml:trace contextRef="#ctx0" brushRef="#br0" timeOffset="84236.74">19204 11265 763,'0'0'188,"0"0"-119,0 0 111,0 0-40,0 0-83,0 0-40,0 3-11,0 14 3,0 3 8,0 2-4,0-2-11,0 0 0,0-7 0,0-1-2,0-6-6,0-3-33,0-3-25,0 0 31,0 0 27,0-12-1,3-9-3,2-6 9,4-1 1,1-2 0,2 2 4,5 5 21,2 3 26,-1 6-27,1 8-5,-4 3-3,0 3-2,-1 3-13,-1 15 3,-4 7-3,-2 5-1,-5-1 0,-2-1 2,0-3-2,0-5-3,-9-6-12,0-5-13,2-5 6,2-4 7,4 0 5,1-1 9,0-16-8,0-5-1,0-4 6,10-4 4,5 0 1,4 0 1,2 3 12,2 5 0,-1 6 4,0 7 1,-2 7 1,-1 2-3,2 2-5,-6 19 6,1 6-5,-5 4-3,-8-2 4,-3 3-6,0-4-7,0-4 0,-3-5-1,0-8 0,1-4-30,2-6-91,0-1-77,3-1-283</inkml:trace>
  <inkml:trace contextRef="#ctx0" brushRef="#br0" timeOffset="85076.34">20046 11003 1254,'0'0'0,"0"0"0,0 0 67,0 0-47,-81-39-20,48 56-2,2 13-8,8 8-1,12 6 3,11 2 2,0-5 1,11-4 0,15-8-2,2-9 2,2-10 3,3-9-4,-2-1-16,-1-12-6,-2-14 6,-5-6 9,-7-1 13,-1 2 1,-7 7 25,-5 8-9,-3 6-2,0 10 3,0 0-18,0 17 0,0 9-3,0 6 1,0 1 0,14-2 2,8-3 0,4-9 0,7-6 1,0-11 8,-3-2-8,-3-2 4,-8-21-3,-9-3-2,-6-7 0,-4 0 0,-2 0-11,-16 6-4,-4 6-7,1 8-9,7 6 0,7 4-4,7 3-6,0 0 6,7 0 26,15 0 9,6 0 15,4 0 20,-1 0 19,2 0 2,0-9-24,0-4-8,1-2 5,-1-4-10,-3-4 2,-6-3-14,-6-2-3,-6 2-4,-11 5-1,-1 8 1,-4 5 0,-15 8-4,-2 0-6,-2 19 2,2 12 6,8 8-2,9 9 4,4 2 3,4-2 30,14-4 21,1-2 5,-4-6-12,-3-5-8,-9-5-19,-3-1-14,0-4-5,-16-6-1,-4-4-22,-3-8-61,-3-3-94,1 0-103,5-19-174</inkml:trace>
  <inkml:trace contextRef="#ctx0" brushRef="#br0" timeOffset="85340.98">20899 10888 1189,'0'0'140,"0"0"-133,0 0 31,0 0 6,0 0 12,-49 109-26,31-62-13,7 2-11,4-3-2,4-3-4,3-6-1,0-7-4,9-7-25,13-9-58,6-8-45,4-6-42,1-3-176,-2-17-70</inkml:trace>
  <inkml:trace contextRef="#ctx0" brushRef="#br0" timeOffset="85744.03">21070 11047 628,'0'0'278,"0"0"-189,0 0 42,0 0-16,0 0-58,0 0-56,-16 0 3,11 31-2,2 5 9,3-2-4,0-2-3,0-8-1,2-6-3,10-8 0,4-7-1,0-3-5,5-9-13,-1-16 1,0-5 13,-6-4 3,-6 4 4,-5 8-1,-3 8 3,0 8 1,0 6 1,-8 0-6,1 13-3,0 10 1,4 2-4,3 0 2,0-5 1,10-4 2,9-6 1,2-6 4,0-4 6,0 0-4,-3-16 8,-2-6 14,-5-5 21,-8-2 4,-3-2-26,0-3-27,-3 1 0,-8 2-35,5 5-94,5 7-56,1 6-234</inkml:trace>
  <inkml:trace contextRef="#ctx0" brushRef="#br0" timeOffset="85941.05">21460 10935 1190,'0'0'205,"0"0"-202,0 0 24,0 0 22,-11 76 4,-1-33-21,1 1-16,4-3-14,2-4-2,3-7-1,2-7-44,0-4-79,-2-7-112,2-12-197</inkml:trace>
  <inkml:trace contextRef="#ctx0" brushRef="#br0" timeOffset="86068.32">21400 11114 736,'0'0'460,"0"0"-446,0 0 54,95-47 58,-63 45-119,6 1-7,12 1-125,4-5-304</inkml:trace>
  <inkml:trace contextRef="#ctx0" brushRef="#br0" timeOffset="86298.24">21713 11171 1166,'0'0'287,"0"0"-285,0 0 35,0 0 68,88-29-75,-54 29-25,2 0-5,-1 0-3,-1 0-69,-3 0-114,-4 0-193</inkml:trace>
  <inkml:trace contextRef="#ctx0" brushRef="#br0" timeOffset="86496.37">21928 10972 1520,'0'0'58,"0"0"-57,0 0 81,0 0-49,0 0-22,1 121 0,-14-71-8,1-1-3,4-6 0,4-6-13,4-6-70,3-9-123,22-12-117,10-10-211</inkml:trace>
  <inkml:trace contextRef="#ctx0" brushRef="#br0" timeOffset="87018.31">22301 11083 862,'0'0'244,"0"0"-215,0 0 117,0 0 49,0 0-122,0 0-73,13-36 1,-32 67 5,4 9-1,11 1-2,4-3-2,0-5-1,14-8 1,6-5 0,5-12-1,2-8 2,6-3-2,-3-24-15,-2-8-21,-7-9 10,-12-3 19,-9-4-10,0 0-21,-27 3 10,-9 9-7,-1 9 8,7 11 23,9 10 4,12 4 2,6 3 13,3 2 22,0 0 0,5 0-17,10 0-14,6 0-5,-4 0 2,-3 0 1,-8 0 3,-3 2 1,-1-2 3,-2 2 7,0 1 3,0 9 0,0 14-13,0 13 19,2 16 15,7 11-1,5 7-15,2-1-1,-2-3-17,0-9-2,-6-7 1,-4-7-5,-4-10-2,0-6-8,0-11-23,0-12-29,0-7-53,0 0-6,0-13 3,4-13-143,12-7-161</inkml:trace>
  <inkml:trace contextRef="#ctx0" brushRef="#br0" timeOffset="87246.2">22656 10940 1209,'0'0'37,"0"0"-33,79 38 119,-39 14 7,-4 15-21,-7 7-32,-13-2-13,-16 0-43,-5 1-13,-35-1-7,-26-2-2,-20-2-33,-11-11-107,-7-16-168,1-21-484</inkml:trace>
  <inkml:trace contextRef="#ctx0" brushRef="#br0" timeOffset="88393.18">17462 10920 1096,'0'0'67,"0"0"-60,0 0 69,0 0 5,37 81-10,-23-39-33,-4 2-18,1-4-9,-1-3-7,7-8-4,5-8 0,6-12 5,8-6-3,1-3 2,1-20 1,-4-14-2,-8-7 0,-12-7-1,-10-6 2,-4 0-2,-4 2 1,-18 11-3,-3 14 3,-1 15-3,5 11-2,2 1-4,3 13-1,10 15 4,4 6 0,2 2 2,6-3-3,13-2 3,5-5-4,2-5-21,3-9-47,1-4-15,3-8-23,-2 0-31,-1-3-9,-2-13-22,-5-2 55,-5-1 118,-6-6 9,-3 3 60,-3 2 62,-3 3 7,-2 9-10,-1 3-14,0 5-12,0 2-43,0 20-53,0 9 11,0 8 22,0 1-10,-4-1-6,2-4-13,2-6-10,0-5 0,0-9-8,0-7-48,6-6-43,5-2-43,4-10-147,0-15-242</inkml:trace>
  <inkml:trace contextRef="#ctx0" brushRef="#br0" timeOffset="88557.03">18078 11014 280,'0'0'453,"0"0"-297,0 0 22,5-74-8,-5 74-45,0 0-79,0 18-38,-3 10 9,-3 7 4,3 0-15,1-4-6,2-3-2,0-6-27,0-5-95,0-6-52,0-5-157,0-6-78</inkml:trace>
  <inkml:trace contextRef="#ctx0" brushRef="#br0" timeOffset="88676.11">18087 11105 635,'0'0'154,"0"0"-49,0 0 31,0 0-29,0 0-68,84-73-25,-77 73-14,-4 0-1,-3 0-45,0 0-200,0 0-283</inkml:trace>
  <inkml:trace contextRef="#ctx0" brushRef="#br0" timeOffset="88844.08">18183 10933 563,'0'0'797,"0"0"-771,0 0-12,0 0 82,55 104-19,-55-48-50,-5 2-19,-18-2-8,-6-3-2,-3-6-98,-3-10-124,2-13-295</inkml:trace>
  <inkml:trace contextRef="#ctx0" brushRef="#br0" timeOffset="90257.77">13342 10367 917,'0'0'123,"0"0"-85,0 0 125,0 0-38,0 0-81,0 0-32,-3 53 37,3-14-8,0-3-12,0-2-17,0-5 1,0-5-7,2-7-5,9-5 2,11-6 3,6-6-4,3 0 4,2-7-1,-6-10-4,-6-3 6,-8-4 0,-5-3-1,-1-3 15,-2-10 1,-2-4-4,0-9-2,1-1-3,-2-4 4,1 5 2,-2 12 0,1 12 7,-2 15-12,1 9-4,-1 5-9,0 0 0,0 0-1,0 0-9,0 6 2,0 2 5,0 2 2,0-3-1,0 1-5,0-1-15,0 0-22,0 1-25,0 4-37,0 2-103,0 3-146,0 0-582</inkml:trace>
  <inkml:trace contextRef="#ctx0" brushRef="#br0" timeOffset="90903.5">13621 10582 1103,'0'0'136,"0"0"-121,0 0 144,0 0-21,0 0-59,0 0-32,0 57-9,0-22-19,0 2-10,0 3-4,0-3-5,0-3-2,0-6-19,0-9-27,0-6-24,0-6 5,0-7 23,0 0 43,0-22 1,0-9 2,0-8 1,0 0 0,5 4 6,2 4 12,1 7 10,-1 7-2,-2 6-7,5 8-8,1 3-5,5 0-7,3 14-1,1 9 4,-7 4-5,-1 2 2,-6 2-1,-3-2-1,-2-3 0,-1-6-3,0-5-1,0-6-28,0-5-8,0-4 14,0 0 22,-3-15 1,-3-10-1,2-2 4,4-2 1,0-1 2,9 2 6,8 3 11,3 4 2,1 5 0,-1 7 2,-1 8-10,-1 1-2,0 5-2,1 14 0,-5 6 1,-3 6-5,-3 0 0,-8 2-5,0-2-1,0-5 0,0-5-1,-2-8-4,-1-4-45,3-8-77,0-1-120,5-12-216</inkml:trace>
  <inkml:trace contextRef="#ctx0" brushRef="#br0" timeOffset="91131.75">14139 10444 1339,'0'0'77,"0"0"-39,0 0 84,0 0-68,0 0-17,103-36-23,-79 33-12,0 3-2,-1 0-22,0 0-111,-10 5-173,-6 7-409</inkml:trace>
  <inkml:trace contextRef="#ctx0" brushRef="#br0" timeOffset="91294.2">14213 10589 1432,'0'0'41,"0"0"-37,0 0 90,0 0-71,0 0-23,0 0-1,83-16-62,-56 16-142,2 6-128,1-3-364</inkml:trace>
  <inkml:trace contextRef="#ctx0" brushRef="#br0" timeOffset="91615.23">14816 10261 1402,'0'0'257,"0"0"-243,0 0 30,0 0 31,0 0-56,0 0-10,0 105 11,0-44-7,-10-2-7,-11-3-1,0-6-5,2-13-3,7-9-11,5-13-25,6-10-33,1-5-58,0-5-11,6-18-46,8-8-12,3-2-20,-2-3 46,-4 4-93</inkml:trace>
  <inkml:trace contextRef="#ctx0" brushRef="#br0" timeOffset="92082.8">14808 10272 804,'0'0'190,"0"0"-183,0 0 87,5-74 20,4 47-59,3-1-13,7 3 42,5 6-26,6 6-21,2 11-3,3 2 7,-4 8-7,-2 20-6,-14 9-13,-9 5-6,-6 5-9,-18-1-2,-17 1-15,-8-6-27,-2-4-7,3-10-16,4-12-40,8-10 37,12-5 41,5-3 29,7-14 26,3-4 69,3 3-7,0 2-17,0 5-9,0 7-15,0 4-24,9 0-7,10 15-11,6 15-5,1 11 6,1 3-2,-5-5-1,-3-3-3,-2-8 0,-2-3-3,-2-5-25,5-7-115,2-7-108,4-6-284</inkml:trace>
  <inkml:trace contextRef="#ctx0" brushRef="#br0" timeOffset="92301.15">15385 10324 1160,'0'0'423,"0"0"-413,0 0-6,0 0 25,0 0-24,14 79 23,-12-33-15,-2-2-13,0-6-1,0-6-13,0-6-60,-2-8-71,-8-11-123,0-7-218</inkml:trace>
  <inkml:trace contextRef="#ctx0" brushRef="#br0" timeOffset="92479.76">15322 10302 43,'0'0'1181,"0"0"-1126,22-96 42,-10 76 36,4 3-67,7 5-27,6 4-16,7 5-22,3 3-1,-3 0 0,-4 3-17,-10 16-94,-12 6-109,-10 4-129,-4 6-445</inkml:trace>
  <inkml:trace contextRef="#ctx0" brushRef="#br0" timeOffset="93163.2">15264 10639 1039,'0'0'129,"0"0"-123,0 0-5,0 0 29,85 23-30,-66-14-2,3-1-12,2-1-74,2-7-114,-1 0 10,-1 0 119,-5-7 73,1-4 7,-4 0 73,-3-1 60,-3 2 16,-4 3 8,-1 3-30,-3-1-24,-2 5-56,0 0-32,0 0-8,1 5-10,-1 10 1,2 6-5,-2 0 3,0-1-3,0 0 0,0-1-8,0-5-33,0-6-22,0-6-3,1-2 29,2 0 37,3-13 14,2-8-11,5-3 6,1 2 34,-1 0 9,-1 3-8,1 5-3,-2 3 2,-2 4-10,2 6-16,0 1-9,2 0-6,1 13-2,-2 4 1,-4 5 0,-3 1 0,-3 2-1,-2 0-3,0 0-5,0-7-33,0-3-12,0-8 2,0-4-11,0-3 42,0-6 20,0-15 20,3-8-2,9 0 22,2 0 1,2 2-4,1 5 12,-2 5-11,0 5 1,-1 8-6,0 4-12,2 0-12,-1 16-5,1 9 3,-4 4-1,-6 4-1,-5 0-2,-1-2-3,0-2-1,0-3-19,-7-4-84,-11-5-115,-4-8-286</inkml:trace>
  <inkml:trace contextRef="#ctx0" brushRef="#br0" timeOffset="94045.72">13110 9660 974,'0'0'41,"0"0"-13,85-6 61,-3 6-24,34 7 29,35 8-28,35 3-25,26-2-18,16-2 4,13-2-2,-4-1-5,0 2-2,-10-4 37,-17-1-29,-22 1-15,-23-2-10,-30 0 4,-22-1-3,-24-4 0,-18-2-2,-12 0 0,-8 0 0,-8 0-3,2-5-1,-3-1 1,-1 0-3,-5 1 3,-5-1 3,-7 0 0,-9 1-1,-7 2 1,-5 2 2,1-1-1,1-1 1,2 0-2,4 3-3,2-4 3,-3 3-2,-6-1 2,-1 2 1,-3 0-1,0 0-1,0 5-1,0 17 2,-13 18 8,-9 18 16,-6 18 1,-5 21 23,5 16 3,8 11-22,8 2-3,11-6-12,1-8 2,1-8 3,14-15-8,-1-5-3,-4-12-6,-1-13-2,-8-10-2,-1-12-26,-1-10-58,-26-14-146,-11-13-320</inkml:trace>
  <inkml:trace contextRef="#ctx0" brushRef="#br0" timeOffset="95155.96">13069 9663 752,'0'0'157,"0"0"-81,0 0 42,0 0-49,-84 80-34,70-22 8,5 22 3,9 16 43,0 11-6,9 10-33,9 7-22,0 0 6,-4-5-23,0-6-11,-6-8 0,-2-9-1,2-11-12,0-12-22,1-16 24,3-12 7,-6-11 2,3-12 2,-5-8-1,-2-5-2,-2-8 0,0 0 2,0 2-7,0-3-9,0 0-3,0 3 10,1-3 1,8 3-10,2 1 10,5 3 9,7-1 5,5 0-1,8-1 1,7 0 12,5-1 12,14-1 1,14 1-5,20-4 36,28 0-24,32 0-1,25-11-7,17-5 15,1-3-22,-10 3 5,-21 3-8,-21 6-5,-16 2-8,-7 1 1,-7-2-7,1-2-4,-7-4 2,-13-1-3,-10 1 0,-13-1 4,-13 2 2,-12 5 0,-13 3 0,-10 2-2,-8 1 2,-2 0-2,3 0-1,3 0 2,-1 0-6,2 0-6,-2 0 1,4 0 9,-3 0 0,-3 1 2,-4 1 1,-7-1-1,-4 0 0,-2 1 0,2 1 0,3-1 0,6 3 0,6 0 0,4 0 3,-1 0-3,-4-1 1,-8-1-1,-6-2 2,-3-1-2,-2 0-4,0 0 0,0 0-5,0 0-2,0 0-9,-2 0-9,-2 0-23,1 0-43,-3 0-76,-1 0-110,2-1-279</inkml:trace>
  <inkml:trace contextRef="#ctx0" brushRef="#br0" timeOffset="107051.53">23087 8208 443,'0'0'95,"0"0"-65,0 0 41,0 0-11,0 0-22,0 0-19,0 0-11,0 0 4,0-1 1,0 1 3,0 0 3,0 0-14,0 0-4,0 0-1,3 0-13,2 0-46,-1 0-30,2 0-113,-6 0-87</inkml:trace>
  <inkml:trace contextRef="#ctx0" brushRef="#br0" timeOffset="107818.72">22458 11367 684,'0'0'263,"0"0"-263,0 0-1,0 0 1,0 0 26,0 0 3,0 2-17,0-2-4,0 0 8,0 0 14,0 2-6,0-2-12,0 0-11,0 0 4,0 0-5,0 0 0,0 0-27,0 0-29,0 0-18,0 0-115,4 0-54</inkml:trace>
  <inkml:trace contextRef="#ctx0" brushRef="#br0" timeOffset="110479.15">8296 9919 1333,'0'0'28,"0"0"-22,0 0-6,-1 121 31,-2-55 13,-3 2-8,2 2-5,-5 2-10,1-2-14,-1-4-4,2-8-3,-1-12-3,4-13-29,-1-13-55,2-17-70,2-3-22,-2-27 35,2-16-141,-1-16 127,-1-7 123,1-5 35,1 3 115,1 5-12,0 2 28,0 5-30,13 5-21,2 7 18,1 11-36,0 11-13,-2 8 7,1 11-15,6 3-25,4 1-11,0 18 7,0 11 0,-10 5-12,-12 5 6,-3 2-2,-20 2-4,-12-4-2,-6-6-8,-1-7-55,1-9-41,11-9-38,9-7-20,13-2 20,5 0-14</inkml:trace>
  <inkml:trace contextRef="#ctx0" brushRef="#br0" timeOffset="110672.64">8550 10319 1227,'0'0'87,"0"0"-63,0 0 85,0 0-35,0 0-25,0 0-16,9 3-33,-9 3-1,0 1-37,0-2-155,4-5-195</inkml:trace>
  <inkml:trace contextRef="#ctx0" brushRef="#br0" timeOffset="111130.24">8863 10205 1384,'0'0'71,"0"0"-60,0 0 33,0 0-36,-1 77 19,-4-24 13,1 1-30,4 4-8,0-7-2,0-4-6,0-10-34,0-8-55,0-12-84,0-13-19,0-4-29,0-20 87,0-20-34,0-18 66,0-9 108,0-3 63,0 4 37,0 12 23,0 7 18,2 3-36,7 13-15,8 6-24,4 10-9,7 9 4,7 6-13,3 7-16,1 22 24,-3 7-22,-12 9-21,-14 5-8,-10 5 3,-13 1-5,-26 0-3,-16-5-1,-9-11-39,-2-15-84,6-13-51,14-12-90,21-6-69</inkml:trace>
  <inkml:trace contextRef="#ctx0" brushRef="#br0" timeOffset="111550.11">9400 10406 426,'0'0'403,"0"0"-322,0 0 62,0 0 24,0 0-24,0 0-48,-9-5-41,11 2-25,11 3-14,10-2-8,3 2-7,6-2-2,-1 2-18,-1 0-137,-2 0-121,-6 0-217</inkml:trace>
  <inkml:trace contextRef="#ctx0" brushRef="#br0" timeOffset="111770.19">9385 10505 1122,'0'0'38,"0"0"-17,0 0 64,0 0-51,0 0-20,0 0-14,78 2-9,-29-2-183,6 0-676</inkml:trace>
  <inkml:trace contextRef="#ctx0" brushRef="#br0" timeOffset="112285.08">10075 10216 1080,'0'0'107,"0"0"-55,0 0 109,0 0-78,0 0-62,0 0-21,-32 74 0,14-12-1,6 4 0,8-8-2,4-5 1,10-14 2,14-13 2,11-13-1,12-13 2,4-6 2,0-27 1,-5-16-5,-12-9 5,-12-3 2,-11-4 25,-10 8 1,-1 6-14,-13 9 4,-17 13-11,-10 12-11,-5 17-2,-2 12-13,5 27-15,8 14-41,9 11-102,6 1-121,1 2-276</inkml:trace>
  <inkml:trace contextRef="#ctx0" brushRef="#br0" timeOffset="112848.38">8232 10978 712,'0'0'226,"0"0"-179,0 0 16,0 0 51,154 4 16,-42-2 3,44-2-47,32 0-13,32 0-16,18 0-15,0-6-16,-16 0-7,-25 3 10,-29 3-15,-29 0-5,-35 0-9,-35 0-2,-26 0 2,-23 0-3,-13 0-7,-7-5-43,0-2-42,-21-2-64,-10 3-70,-10 0 2,-12 6-75</inkml:trace>
  <inkml:trace contextRef="#ctx0" brushRef="#br0" timeOffset="113259.08">8089 11085 1015,'0'0'54,"0"0"7,0 0 114,0 0-45,90-24-69,17 22 12,45-1 3,42 3-6,27 0-25,17 0-3,6 0-13,-9 0-3,-7-6-8,-11-1 6,-19 0-4,-25 0-3,-31 3-17,-35 2 0,-34 1 1,-28 0-1,-24 1-1,-14-3-4,-7 3-4,0 0-8,0-1 3,0-1 2,0 2-8,0-3-5,0-1-3,-10-3-11,-5 0-32,-7-3-45,-2 1-42,-4 1-88,5-2-138</inkml:trace>
  <inkml:trace contextRef="#ctx0" brushRef="#br0" timeOffset="117310.22">16282 14611 608,'0'0'15,"0"0"-3,0 0-1,0 0 50,0 0-29,0 0-16,0 0 4,24-15 22,-24 11 3,0-1 12,5-3-4,-2 1-21,4-2-9,-1 3-11,1-5-1,-2 2-8,-2 1-1,-3-4-2,1 2-2,-1 0-5,0 0 4,3 1 0,4-3 2,5-3-3,2 0-4,4-3-5,-3 3-14,3-2-22,-1 0-34,-3 2-7,0-1 32,-4 2 18,0 0-16,-2 1-31,-2 2 6,-3 0 36,-3-2 9,0 0-47</inkml:trace>
  <inkml:trace contextRef="#ctx0" brushRef="#br0" timeOffset="127000.38">22277 5883 690,'0'0'122,"0"0"-89,0 0 44,0 0 57,0 0-87,0 0 14,0 0-26,0 0-12,0 0-1,0 0 9,0 0 4,0 0-4,0 0-3,0 0 2,7-2-9,4-1 16,10 2-17,10-1-20,9 2-1,1 0-1,-7 0-2,-10 0 0,-14 0 1,-8 0-14,-2 0 1,0 0-10,0 0-11,-10 0 9,-6 0 23,-8 0 4,-2 0 0,-6 2 1,-2 4 0,-4-3 1,-1 2 0,4-1 0,8-1-1,12-1 3,9-2-1,6 0 4,0 0 24,0 0 24,5 0-12,11 0-20,11 0-12,6 0-6,4-2 1,-7 1-3,-7-1 1,-10 2-3,-7 0 0,-4 0-4,-2 0 1,0 0-4,0 0-8,-1 0-11,-6 0 8,-6 3 17,2-1 1,2 1 3,3-3-2,5 2 3,1-2 1,0 0 7,0 0 6,0 0 2,0 0 7,0 0 0,0 0-9,0 0-13,0 0-3,0 0 0,0 0-2,5 0-11,8 0-38,9 0-59,12-5-143,7-1-314</inkml:trace>
  <inkml:trace contextRef="#ctx0" brushRef="#br0" timeOffset="128162.26">20823 9433 1007,'0'0'31,"0"0"-28,0 0 1,0 0 56,89-19-38,-69 19-22,2 0 0,-4 4-2,-5 0-19,-7-1-36,-6-3-29,-6 0-118,-19-2 53,-6-5 70,-2 2 67,3 2 1,2 3-2,2 0 15,3 0 26,1 0 40,6 0 2,6 0-10,8 0-28,2 1 16,0 1 54,18 1-31,9-1-59,1-2-8,1 0-2,-4 0 0,-3 0-23,-8 0-72,-4-2-60,-8 2-98,-2 0-99</inkml:trace>
  <inkml:trace contextRef="#ctx0" brushRef="#br0" timeOffset="129490.12">8890 2411 745,'0'0'193,"0"0"-192,0 0 37,0 0 13,0 0 55,0 0-9,-3-5 49,3 5-81,0 17 23,0 8-7,0 11-27,0 10-19,0 6 0,0 1-15,0-1-9,0-6-10,0-3-1,-3-10-3,-1-3-42,2-10-56,2-9-92,19-11-90,19-2-151</inkml:trace>
  <inkml:trace contextRef="#ctx0" brushRef="#br0" timeOffset="129833.89">9186 2525 99,'0'0'1041,"0"0"-1018,0 0 42,0 0 30,0 0-59,0 0-13,-27 0-7,10 26-1,1 7-14,8 6-1,4 5-3,4-1 3,0-1 3,16-8-1,7-5 7,5-6 1,5-8 10,-1-9-6,0-6-2,-4 0-4,-7-10-3,-3-14 0,-6-8-1,-5-6 0,-7-4-3,0-1-1,-4 2-1,-14 5-3,-3 7-1,-3 9-2,-1 8-6,4 7-19,6 5-73,9 0-76,6 0-246</inkml:trace>
  <inkml:trace contextRef="#ctx0" brushRef="#br0" timeOffset="130450.2">8020 2311 1009,'0'0'43,"0"0"14,0 0 67,0 0 7,0 0-38,0 0-56,-13-9-21,13 35-1,0 9 13,0 6-11,6 5-6,7-1-6,2-3-1,2-3-3,-2-8-1,0-7 2,-5-7-2,0-8 1,-6-6 0,1-3 3,0 0 4,1-16 5,6-11 3,0-12 2,1-8 1,8-6-5,1-2-5,2 2-3,-1 11-4,-2 10 1,-5 7-3,-5 8-5,-2 2-29,1 8-58,-1 7-69,4 0-125,2 10-362</inkml:trace>
  <inkml:trace contextRef="#ctx0" brushRef="#br0" timeOffset="130736.46">8456 2542 871,'0'0'248,"0"0"-203,0 0 81,0 0-25,0 0-48,0 0-17,61-12-30,-37 12-6,-2 0 0,-4 0-77,-6 0-138,-7 0-158</inkml:trace>
  <inkml:trace contextRef="#ctx0" brushRef="#br0" timeOffset="130876.69">8431 2696 1390,'0'0'39,"0"0"14,0 0 49,107-11-78,-37 6-24,15 2-52,2 3-366</inkml:trace>
  <inkml:trace contextRef="#ctx0" brushRef="#br0" timeOffset="132040.16">9857 2576 703,'0'0'294,"0"0"-293,0 0 27,25 87 80,-20-43-48,-5 4 3,0-4-34,-8-5-10,-2-8-14,2-12-4,4-7-1,1-10-8,0-2-61,0-13 37,1-17-24,2-9 30,0-4 26,0-5 1,6-1 16,8-1 37,7 7 19,5 3-13,13 11-8,9 12-44,-3 8-3,-8 9 6,-15 0-11,-13 16-6,-9 7-14,-6 7 20,-18-1 0,-7 0-12,-5-4-13,2-4 14,4-4 2,6-2 6,5-3 0,6-5 4,5 1-1,-1 0 10,6 2 31,-4 0-3,4 4-3,0-1-8,3 2-13,0 4 2,8 1-5,10 2-2,6 0-8,-1-1 0,-2 0-1,-2-2-44,-1-4-126,-3-5-140,1-6-421</inkml:trace>
  <inkml:trace contextRef="#ctx0" brushRef="#br0" timeOffset="132593.82">9903 2512 1052,'0'0'102,"0"0"23,0 0 29,0 0-123,0 0-28,0 0-3,52 91 12,-43-43-6,-9-5-5,0-4-1,-4-9 0,-5-11-8,0-10-45,1-9-26,-1-6 53,5-20 26,2-12 2,2 2 24,0 2 23,14 3 4,4 9-8,-1 8-10,2 8-9,-3 6-10,-6 6-13,-1 16-2,-9 7-2,0 6 1,-18-3-2,-12 1-7,-8-6-29,-7-10-16,2-10-9,4-7 10,9-1 29,15-22 23,12-10 1,3-5 18,18-2-18,21-2-22,7 2-68,9 10-56,2 8-30,-3 8-38,-4 9-78</inkml:trace>
  <inkml:trace contextRef="#ctx0" brushRef="#br0" timeOffset="132893.4">10216 2559 487,'0'0'473,"0"0"-387,0 0 77,0 0-30,0 0-66,0 0-22,3 5-18,2 16 15,-1 6 1,3-1-19,-2 3-12,-2-2-8,0-2-1,-2-4-2,-1-6-1,0-7 0,2-5-2,1-3 2,5 0 11,9-17 7,10-11-6,3-11-8,0-3-3,-4-6 5,-9 0-5,-5 5-1,-5 9-50,-4 18-62,-3 16-124,2 10-115,-2 24-318</inkml:trace>
  <inkml:trace contextRef="#ctx0" brushRef="#br0" timeOffset="133044.44">10594 2988 1510,'0'0'28,"0"0"-19,0 72 51,-19-38-35,-16 2-25,-14 0-51,-5-6-342</inkml:trace>
  <inkml:trace contextRef="#ctx0" brushRef="#br0" timeOffset="133913.13">11405 2585 1151,'0'0'203,"0"0"-199,0 0 5,0 0 49,64 111 3,-43-63-32,-10-1 8,-7-2-32,-1-1-3,-3-10-1,0-9-1,0-9-15,-6-13-65,5-3-27,1-17 81,0-19-53,0-12 28,0-7 22,0-5 29,13-5 1,3 2 8,5 4 24,3 12 16,1 12 28,0 12-32,1 11 0,-4 12-19,-2 0-11,-7 24-15,-7 15-1,-6 7 1,-10 4 4,-26-4-4,-15-2-4,-5-7-7,2-4-13,12-6 17,20-9 3,16-7-3,6-2 7,17-4 6,12 0 48,4-2-12,1 0 6,-4-2-26,-6 4-12,-2 3-10,-1 3 0,0 4-4,4 2-11,-1 2-67,5-2-69,-1-7-155,-1-6-356</inkml:trace>
  <inkml:trace contextRef="#ctx0" brushRef="#br0" timeOffset="134074.24">11882 2767 1103,'0'0'129,"0"0"-129,0 0 154,0 0-66,0 0-66,0 0-22,93-27-3,-59 33-99,-6 3-316</inkml:trace>
  <inkml:trace contextRef="#ctx0" brushRef="#br0" timeOffset="134213.58">11879 2978 1414,'0'0'81,"0"0"-80,119-30-1,-83 24 0,-1 3-32,-4 3-118,-1 0-191</inkml:trace>
  <inkml:trace contextRef="#ctx0" brushRef="#br0" timeOffset="134508.13">12280 2764 998,'0'0'78,"0"0"-54,56-80 126,-34 67-31,-2 7-65,6 6-17,-2 0-15,-3 15-16,-2 12-3,-5 4-3,-11 8-3,-3 3 0,-3 1 1,-17 2-2,-5-4-2,1-4 4,5-4 1,3-12 2,14-8 0,2-6 1,19-7 21,35 0 32,31-9-55,33-20-23,13-9-271</inkml:trace>
  <inkml:trace contextRef="#ctx0" brushRef="#br0" timeOffset="135152.29">12767 3568 1215,'0'0'187,"0"0"-176,0 0 21,0 0 62,0 0-64,0 0-29,6 41 1,0-19-4,1-1 1,1-3-55,-2-4-94,4-8-104,0-6-183</inkml:trace>
  <inkml:trace contextRef="#ctx0" brushRef="#br0" timeOffset="135424.16">12919 3241 1154,'0'0'129,"0"0"-128,0 0-1,0 0 5,0 0-5,0 0-8,24-10-12,-38 20-9,1-2 19,2-3 10,4-5 6,7 0 10,0 0 84,0 0 19,0-6-59,0-5-60,9 0-13,3 2-81,12 5-127,8 3-294</inkml:trace>
  <inkml:trace contextRef="#ctx0" brushRef="#br0" timeOffset="135661.52">13254 3510 1245,'0'0'237,"0"0"-236,0 0-1,0 0 29,0 0-21,0 0-8,96-4 0,-68 4 0,4 0-52,-4-4-225,-4-2-361</inkml:trace>
  <inkml:trace contextRef="#ctx0" brushRef="#br0" timeOffset="135813.11">13232 3688 1399,'0'0'220,"0"0"-219,106-33-1,-58 28 0,7 1-62,7-1-326</inkml:trace>
  <inkml:trace contextRef="#ctx0" brushRef="#br0" timeOffset="137342.02">14094 3159 547,'0'0'49,"0"0"49,0-96 134,0 72-61,-1 10-6,-1 6-14,2 5-41,0 3-29,0 6-52,0 24-18,6 16 2,2 10 28,-2 1-29,-2-10-12,0-2 0,-1-8-13,3-8-107,5-8-163,5-13-273</inkml:trace>
  <inkml:trace contextRef="#ctx0" brushRef="#br0" timeOffset="137641.65">14229 3121 1396,'0'0'50,"0"0"-46,0 0-4,0 0 22,0 0-22,0 0-10,13 71 8,-3-22 1,8-5-6,2-8-4,6-12 8,1-8 3,2-13 0,-1-3 6,-1-20 3,3-14 0,-8-8 0,-4-4 17,-8-1 18,-10 2-10,0 6-16,-10 7-7,-14 11-10,-6 13-1,-6 8-19,-9 13-17,-11 21-28,-4 12-59,-4 2-59,8 0-195</inkml:trace>
  <inkml:trace contextRef="#ctx0" brushRef="#br0" timeOffset="137882.77">13893 3668 1459,'0'0'57,"0"0"-50,0 0 82,137 0-53,-52 0-24,10 0-7,-4 0-5,-8 0-8,-15 0-79,-23-4-143,-15 0-372</inkml:trace>
  <inkml:trace contextRef="#ctx0" brushRef="#br0" timeOffset="138241.62">14105 3978 1403,'0'0'120,"0"0"-99,0 0-21,0 0 38,0 0-29,0 0 0,0-55-3,3 53 2,20 2-5,9 0-3,4 0-1,-2 7 1,-9 11-2,-7 7-1,-9 2 0,-9 0 1,0 2-3,-12-2 2,-13-2-7,-7-2-15,0-6 3,2-6 5,11-5 12,9-2 5,10-4 2,0 0 35,10 0 21,28-13-33,25-7-25,21-2-64,8-5-268,-1-3-606</inkml:trace>
  <inkml:trace contextRef="#ctx0" brushRef="#br0" timeOffset="138544.02">14991 3557 706,'0'0'192,"0"0"-43,0 0 56,0 0-6,0 0-48,0 0-59,4-4-38,17 2-24,21 2-22,15 0-8,8 0-16,-6 0-144,-14 2-195,-24 4-314</inkml:trace>
  <inkml:trace contextRef="#ctx0" brushRef="#br0" timeOffset="138740.02">14908 3704 1355,'0'0'62,"0"0"-56,0 0 32,0 0 35,0 0-33,0 0-29,104 0-11,-55 0-50,-3-3-178,-5-7-234</inkml:trace>
  <inkml:trace contextRef="#ctx0" brushRef="#br0" timeOffset="139262.18">15801 3357 1091,'0'0'151,"0"0"-120,0 0 33,0 0-28,0 0-29,0 0 35,-50 82-22,38-55-20,3-4-1,-1 0 0,6-4-2,0-4-7,4-4-28,0-5-1,0-6 23,17 0 16,5-1 1,5-15 3,2 4 10,-4 3 45,0 1-2,-4 8-9,-4 0-11,-1 0-20,-6 12-9,-2 9-4,-7 6 0,-1 5-2,-3 1-1,-16 2-1,-10-2 1,-2-5-1,0-7-6,1-4-35,3-9-20,3-8-33,7 0-50,6-21-97,10-8-304</inkml:trace>
  <inkml:trace contextRef="#ctx0" brushRef="#br0" timeOffset="139444.08">15784 3364 1454,'0'0'51,"0"0"-45,120-33 2,-52 30 10,5 3-18,-1 2-20,-7 11-170,-14-1-389</inkml:trace>
  <inkml:trace contextRef="#ctx0" brushRef="#br0" timeOffset="139631.73">16251 3771 1460,'0'0'98,"0"0"-98,-71 78 0,26-44 9,-7-1-7,2-1-2,6-1 0,8-6-100,13-6-204,17-14-267</inkml:trace>
  <inkml:trace contextRef="#ctx0" brushRef="#br0" timeOffset="139802.81">16293 3831 1207,'0'0'145,"0"0"-91,0 0 46,0 0-36,0 0-34,0 0 39,-64 68-29,31-32-23,0 4-17,5 2 0,2 3-113,8-7-213,4-8-441</inkml:trace>
  <inkml:trace contextRef="#ctx0" brushRef="#br0" timeOffset="142174.93">15305 12482 398,'0'0'240,"0"0"-107,0 0 59,0 0-20,0 0-26,0 0-23,-17 0-63,30 0-27,2 0-7,6 0-19,-3 0-7,4 0-14,-3 0-165,-5 0-201</inkml:trace>
  <inkml:trace contextRef="#ctx0" brushRef="#br0" timeOffset="142336.5">15247 12586 1075,'0'0'195,"0"0"-176,0 0 100,0 0-22,0 0-58,0 0-39,31-2-3,4 2-17,4 0-126,-6 0-135,-14 0-463</inkml:trace>
  <inkml:trace contextRef="#ctx0" brushRef="#br0" timeOffset="142730.14">14543 12177 1176,'0'0'211,"0"0"-167,0 0 26,0 0 11,0 0-46,0 0-13,-7 119 28,7-56-20,0-3-24,-6-4-6,-3-3-1,1-8-30,2-9-124,6-11-120,6-16-273</inkml:trace>
  <inkml:trace contextRef="#ctx0" brushRef="#br0" timeOffset="143042.07">14748 12342 951,'0'0'121,"0"0"-48,0 0 74,0 0-42,0 0-95,0 0-9,-11 55 8,11-22-9,0-3-2,8-6 2,12-7 5,6-9-1,0-6 3,-1-2 0,-3-5 1,-7-12 7,-3-12 2,-8-5-6,-4-4 13,0-2 1,-13 2-12,-8 6-7,-2 8-5,4 8 1,0 11-2,4 5-6,4 0-4,8 19-7,3 8-64,0 4-149,11-2-305</inkml:trace>
  <inkml:trace contextRef="#ctx0" brushRef="#br0" timeOffset="144304.19">15073 13179 877,'0'0'260,"0"0"-178,0 0 19,0 0 31,0 0-106,0 0-14,70-14-9,-53 14-3,-3 0-12,-1 0-134,-5 0-104,-8 0-228</inkml:trace>
  <inkml:trace contextRef="#ctx0" brushRef="#br0" timeOffset="144460.09">15022 13319 292,'0'0'701,"0"0"-596,0 0-10,0 0 85,0 0-79,0 0-69,21 0-32,-3 0-4,0 0-92,6-5-191,-7-2-356</inkml:trace>
  <inkml:trace contextRef="#ctx0" brushRef="#br0" timeOffset="144985.36">14627 13072 1238,'0'0'149,"0"0"-149,0 0 2,0 0-2,0 75 22,-11-31-10,-1-1-10,-1-6-2,2-6-16,4-9-50,3-10 10,4-9 3,0-3 24,0 0 29,10-17 12,3-5 8,3 2 27,0 0 24,-2 4-12,-1 6-3,0 8-16,0 2-12,7 7-20,-4 15-2,-1 7-3,-6 0-1,-9 2-2,0 0 0,-3-1 0,-16-3-1,-1-6-4,-4-3-5,4-5-18,-4-7-4,5-6-32,0 0-36,4-7-20,5-16-40,10-5-127,0-6-171</inkml:trace>
  <inkml:trace contextRef="#ctx0" brushRef="#br0" timeOffset="145157.69">14645 13104 1230,'0'0'135,"0"0"-118,93-43 64,-36 33-46,9 5-35,3 5-46,-7 0-380</inkml:trace>
  <inkml:trace contextRef="#ctx0" brushRef="#br0" timeOffset="152680.05">19697 9408 518,'0'0'93,"0"0"-16,115-2 32,-56 2 5,11 3-79,12 6 75,14-5-67,13-1-13,8-3-8,10 0 19,0 0-8,-5-2-20,-14-7 12,-29 4 0,-25 2-11,-24 0 15,-16 3-26,-8 0-3,-6 0-4,0 0-14,0 0-10,-16 0-30,-9 0 21,-8 0 18,-5-1-5,-5-2 7,-6 3 9,-5-5 4,-1 5 3,-3-2-6,1 2-5,-3-2 4,-4 2-3,0 0-2,-3 0-8,-2 0 8,7 0 4,8 0 6,15 0 0,11 0 3,9 2 2,10-2-2,4 0 7,5 0 11,0 0 22,0 0 3,28 2 1,26 1-21,28-1 1,17-1-7,7 1 0,-9-2-3,-14 0-4,-16 0-5,-15 1-5,-13-1-2,-7 0-48,-4 0-156,-4 0-463</inkml:trace>
  <inkml:trace contextRef="#ctx0" brushRef="#br0" timeOffset="159661.55">16238 14633 283,'0'0'178,"0"0"-131,0 0 10,0 0 28,0 0-28,0 0-1,0 0 3,-38 0 8,38 0 12,0 0-29,0 0-2,0 0 12,0 0-18,0 0-8,0 0-6,0 0-2,0 0-9,0 0 3,0 0-11,0 0-8,0 0-1,3 0-3,2 0 2,-1 0 1,-2 1-1,1 1 1,0 0 0,0 0 0,0 1 0,-2-1 2,-1 0-1,0-1-1,0 1 0,0-2 0,0 1 0,0-1 2,0 0 1,-1 0 0,-2 0 1,0 0 3,3-4-1,0-6 6,0-1 16,0 1-4,3 1-10,7 1 2,3 1-11,0 2 3,1 5-4,0 0 3,-1 0-6,4 0 1,-5 5-3,1 4 2,-5 3-1,-2 1 0,-5-2-3,-1 3 3,0-3 1,-3 1-1,-12-4 0,-1-1-9,-1-3 3,2-4-8,5 0 4,0 0 9,4 0 0,-2-8 0,2-3 2,1-1-1,2-3 3,3 2 0,0 2-1,0 1 8,0 1-2,6 3-3,5 3-1,2 1-4,1 2 1,2 0-1,-5 5 1,4 8 0,-4-1-1,-5 1 0,1-1 0,-7-1-2,0-2 2,0-1 1,0 0 0,-10-4-1,-4-3-3,-1-1-1,4 0 0,-2 0 3,5-13 2,4-1 4,0-1 0,4-2 10,0 2-1,0 1-1,0 4-7,5 1-3,0 6-3,1 2-1,0 1-2,2 0-7,0 9 1,-3 8 2,-5-1-57,0 0-128,0-5-256</inkml:trace>
  <inkml:trace contextRef="#ctx0" brushRef="#br0" timeOffset="160366.42">16235 14611 733,'0'0'225,"0"0"-152,0 0 60,0 0-2,0 0-35,0 0-54,0-7-24,0 7-10,0 0-6,0 0-1,0 0-1,0 0 1,0 0-1,0 0 1,0 0 1,0 0 4,0 0-2,0 0 0,0 0-1,0 0 3,0 0-1,0 0-5,0 0 6,0 0-2,0 0 2,0 0-1,0 0 5,0 0-1,0 0-5,0 0-4,0 0 4,0 0-2,0 0-1,0 0 2,0 0-1,0 0 1,0 0-1,0 0 3,0 0-5,0 0 0,0 0 1,0 0-1,0 0 0,0 0 0,0 0 0,0 0 0,0 0-1,0 0 0,0 0-7,0 0-5,0 0-25,0 0-11,0 0-100,0 0-88,0 0-241</inkml:trace>
  <inkml:trace contextRef="#ctx0" brushRef="#br0" timeOffset="161835.3">17677 12676 711,'0'0'139,"0"0"-132,0 0 26,0 0 52,0 0-46,0 0-24,-5 0-6,2 0-2,1 0 5,2 0-2,0 0 3,0 0 16,0-2 10,0 2 7,0-1-7,0 1-7,0 0-16,5 0-14,9 9-2,4 6 0,-3 3 0,-9-2 0,-5-1-3,-1-2-2,-4-1 4,-18-4 1,-6-4 0,-4-3-6,6-1-8,4 0 7,6-7 7,8-7 1,7-3 2,1-3 9,1 1 13,17 0-1,0 4 1,4 5-12,1 3-5,-2 5 0,1 2-4,0 0-3,-2 5-2,-5 9-1,-2 1-1,-10 2-8,-3 4-1,-7-1 1,-21 0-46,-8-2-77,-2-2-201,8-3-381</inkml:trace>
  <inkml:trace contextRef="#ctx0" brushRef="#br0" timeOffset="162691.17">17678 13234 693,'0'0'52,"0"0"-22,0 0 88,0 0-15,0 0-56,0 0-20,11-16 4,-9 16-10,1 0-12,-2 0 0,1 0 1,0 0-7,-2 0-3,0 0 1,0 1 2,-8 2-3,-6-2-7,-4-1-24,5 0 18,1 0 5,6-5 8,3-8 1,3-1 35,0-3 19,3 2 1,8-1-14,2 5-2,-3 0 2,2 6-16,-2 4-19,3 1-5,0 0-2,2 0-1,-2 8 1,-5 3-4,-5 0-1,-3-1 4,0 2-1,-14-3-5,-8-3-18,0-1-13,1-4 7,4-1 18,4 0 1,7-6 11,3-8 1,3 0 19,0-3 27,0 3-7,6 1-7,3 4-17,-3 6-4,0 3-11,1 0 0,6 6-17,4 13-88,2 4-143,1 0-424</inkml:trace>
  <inkml:trace contextRef="#ctx0" brushRef="#br0" timeOffset="164485.63">19151 14698 515,'0'0'142,"0"0"-89,0 0 43,0 0 4,0 0-37,0 0-47,0 0-9,0-3-2,0 1 10,-6 0-9,0 0-5,0 1-1,0 0 0,0-1 0,3-1 0,-2 0 1,2-1 1,0-1 5,1-3 7,1 0 27,1-1-16,0-3-3,0-1 9,0 2-11,0 1 15,0 2-11,5 1 6,1 4-15,6 3-14,0 0-1,1 0 0,5 1-1,-3 8-1,0 1 0,-6 1 1,-4-2 0,-5 2-2,0 0 1,0-2 2,-17 1-3,-5-1-15,-1-4-7,2-2-7,3 0 7,6-3 11,2 0 4,4 0 10,0 0 0,2-10 1,-1 2 8,3-4 9,1 2-8,1-2-1,0 2 2,0 1 5,0 2-6,4 1 4,9 3-10,0 1-3,0 2-1,1 0 0,-3 0 0,-1 11 0,-6 1-1,-2 0-4,-2 0 5,0-1 0,-11 0 2,-5-2-2,-1-4-3,0-2-8,2-3 2,3 0 5,3 0 4,0-4 1,3-7 2,-1-2 9,2 0 3,4 1 8,-3 2-1,4 3-1,0 2 20,0 5-7,0-3-6,4 3-18,12 0-4,0 0-6,1 0 2,-5 3-2,-2 4 1,-6 0-1,-2 1 0,-2 0-4,0 1 4,-10 0-4,-5-2-4,-2-1-18,1-3 3,6-3 6,2 0 2,0 0 12,4 0 0,-1-1-4,0-7-2,2 1-23,0 0-49,3-1-104,0 1-177</inkml:trace>
  <inkml:trace contextRef="#ctx0" brushRef="#br0" timeOffset="165626.11">20417 15823 604,'0'0'284,"0"0"-265,0 0-16,0 0 3,0 0 23,0 0-20,0 25-6,0-23 2,0 1 5,0-3 1,0 0 14,-8 0 17,-3 0-13,3 0-11,2 0 4,5 0 4,1-3-2,0-4 9,0 1 13,3 0-19,9 2-12,0 4-3,0 0 2,-1 0-4,-5 3-10,-1 7-3,-2-2-1,-3 2 4,0-2 0,0 0 1,-9-3-1,-4-3-4,-2 0-13,0-2 8,3 0 6,3 0 2,2-3 1,2-5 3,5-2 15,0-2 16,0 2 14,0 1-19,7 1-21,1 4-3,-5 1-5,6 3 0,1 0-11,4 5-51,-1 11-81,0 2-160,-4 2-392</inkml:trace>
  <inkml:trace contextRef="#ctx0" brushRef="#br0" timeOffset="166472.53">20428 16654 519,'0'0'170,"0"0"-105,0 0 42,0 0 33,0 0-30,0 0-56,0-8-30,0 8-13,3 0-3,-1 3 1,-2 4 3,0 0-8,0 0 0,-2 0 1,-12 1 6,-4-1-10,-1-3-1,2-4-4,2 0 1,4 0-3,3-6 6,5-8 1,3-4 4,0-2 18,5-1 11,9 2 6,0 5-13,1 4-8,-2 6-4,-2 4-10,-1 0-5,-2 4-12,-4 12-6,-1 1-43,-1 0-45,-1-1-98,1-8-204</inkml:trace>
  <inkml:trace contextRef="#ctx0" brushRef="#br0" timeOffset="173573.81">14536 16308 511,'0'0'164,"0"0"-112,0 0 8,0 0 25,0 0-15,0 0-31,0 0 1,-5-6-3,5 6-4,0 0 7,0 0 0,0 0-2,2 0-8,12 10-10,5 8 17,6 4 10,-1-2-21,-1-2-3,-1-4-2,-4-2-8,-1-3 1,-4-1-4,-2-5-8,-2-1 1,-6-1-2,-1-1 1,-1 0-1,-1 0 0,0 0 1,0 0 4,0 0-3,0 0 8,0 0 0,0 0-7,-3 0 3,-6 0 0,-3 0-7,-3 2 1,-3 2 0,-2 0 0,-6 3 1,-1 2 1,-7 2 5,-6 4 9,-4 0 0,-5 2 4,6-3-4,5-2-7,15 0-6,10-8-2,8-1-2,5-1 0,0-2-4,0 0-23,8 0-51,11 0-89,5-6-191</inkml:trace>
  <inkml:trace contextRef="#ctx0" brushRef="#br0" timeOffset="174983.12">9130 11485 959,'0'0'73,"0"0"-63,0 0 22,0 0 22,0 0-11,0 0-8,-25 55 5,5-26 0,-5 3-3,-2-3 0,2 0-17,7-6 4,3-4-14,8-6-5,4-6-2,3-5-2,0 0-1,0-2 0,0 0 0,0 0 7,0 0-1,0 0 2,0-4-3,0-12-4,10-4 0,11-6-2,6-7 2,6-1-1,4 2 0,-6 3 2,-7 8 0,-7 8 15,-9 3 8,-5 8 3,-1 0 5,-2 2-1,0 0-12,0 0-9,0 0-3,0 0 0,0 0-4,0 0 3,0 0-1,0 11 7,0 6 7,0 6 12,0 1-11,0 2-1,0-2-6,0-4-7,0-1 0,4 1 1,4-2-7,10 2 6,4 2-7,4 2 0,4 2-2,2-1-66,-4-5-359</inkml:trace>
  <inkml:trace contextRef="#ctx0" brushRef="#br0" timeOffset="177569.36">12613 12822 539,'0'0'138,"0"0"-106,0 0 72,0 0 19,0 0-61,0 0-26,0 0-15,-34-11-7,19 18-2,-2 3 0,-3 4 2,-1 3-1,3 2-6,-2-3-4,5 0 1,1-4-2,6-3-2,2-3 0,6-4 0,0-2 1,0 0 8,0 0 12,12-5-6,4-7-12,4-2 6,1 0 6,3-1-2,1-2-9,-1 0 0,1 2-4,-1 1 3,-5 2-1,-1 4 6,-1 1 0,-4 2 7,-1 0 1,-7 1-4,-2 1-1,-2 2 10,-1-1 10,0 2 5,0 0 0,0 0-12,0 0-9,2-3 1,-1 2-4,1-1-8,-1-1-3,1 3 1,-2-1 0,0 1 2,0 0 8,0 0 4,0 0-2,0 0-4,0 0-4,0 13-6,0 7 5,0 9 11,0 2 2,-5 5-1,-7-4-4,-3 1-6,3-6 3,1-3-6,4-5-1,3-6-3,2-8 0,2-3-1,0-2 1,0 0-7,0 0-57,0-12-88,2-10-287</inkml:trace>
  <inkml:trace contextRef="#ctx0" brushRef="#br0" timeOffset="182857.63">10757 14620 87,'0'0'25,"0"0"-18,0 0 48,0 0 32,0 0-40,0 0 0,0 0-1,17-7-25,-17 7-1,0 0-4,0 0-5,-3 0-6,0 0-3,2 0 10,-1 0 20,2 0 18,-1 0 16,1 0-5,0 0 7,0 0-4,0 0-16,0 0-12,0 0-2,0 0-14,0 0-1,0 0 7,0 0-12,0 0-1,0 0-1,3 0-2,1 0 4,3 0-2,2 0-4,2 0-2,4 0 0,-3-2-1,-2-2-4,-2 1 2,0 0-2,-1 0 0,-4 1-1,1-1 0,-2 2 0,3-4 0,0 2 1,1 1-1,3-2 0,1-1-2,-4 2 2,-1 3 0,-5-3 0,0 3 1,0 0 3,0 0 4,0 0 6,0 0-1,0 0 8,0 0 9,0 0-4,0 0-5,0 0 3,0 0-3,0 0-12,0 0-5,0 0-1,0 0-1,-6 0 0,-3 3-1,4 2 4,-1-1 2,2-1 3,2-1 4,2 1-1,0 1 2,0 0-3,0 2 1,0 1 1,-1 1-4,-2 2 0,-1 1-4,0 0-1,-1 3-3,2-4 0,-2 0 1,4-1 0,-1-1-3,2 0 5,0-2-4,0 1 2,0 0 3,-2 0 0,1-1 1,-2 1-2,-1-3-1,2 2 3,0-5 1,0 1 1,0-1-1,2-1-2,0 0-1,0 0-2,0 0-3,0 0-1,0 0-42,0 0-128,0 0-251</inkml:trace>
  <inkml:trace contextRef="#ctx0" brushRef="#br0" timeOffset="186802.15">12682 13684 51,'0'0'96,"0"0"-37,-84 81-23,56-53-23,1-2 1,2-3 4,-1 1-17,3-2-1,0-1 0,-4 0 0,0 2 1,-6 1-1,-2 0 0,-2 0 9,-2 1 7,1-1 6,-2 3 4,3-1-18,2 1-8,6-2-2,2-4-16,5-2-19,0 1 13,1-1 14,-1-2 10,3 2 15,-5 0 16,-1-2 14,-4 3-19,-3 2 18,-1 0 12,0 2-14,1 0-19,4 0-3,3 0-11,1 0-7,-2-1-2,1 1 0,-5-1-2,-1 1-2,-3 0-5,0 1 5,1-3 4,0 3 0,3-3 0,5-1 0,2-2-1,4 1 1,-2-2 0,1 2 0,-5 0 0,-5 3 0,-6 2-2,-3-1 2,-4 2 2,2-1 1,1 1 7,0 1 13,6-3 12,2 1-28,3 1 20,2-4-22,2 1-3,-2-2-2,-2 1 0,-4-1 2,-3 2 6,3 0 0,2-1 7,2 1 5,4 1-4,0-1-12,0 1-1,0 2 0,-3-2-3,1 1 0,0-3 1,1-1-1,-1 3-1,0-4 1,4-3 0,1 0 1,0 0-1,1 0 0,-3 2 1,-5 0-1,-3 3 2,-5 2 0,4 3 2,-3 0-4,8 0 3,2-5-3,3-1 2,4-1 0,2-3-2,2 0 0,0-3 0,-2 1 0,-1 1 0,0-2 0,-2 2 1,-1-2 1,4-2-1,1 1 0,4 1 20,-1 0-6,2 1-14,-1-3-1,-3 2 0,3 1 0,-2-1 2,3 1-2,2-2 0,-1 0 0,4-4 0,0 2 0,0-4-2,-3 3 1,1-1 1,-1 2-1,-4 2 0,0 2 1,0 0-5,-4-3-9,6 0 2,-1-7 8,5-1-16,2-1 20,0-1 4,-1 1-3,0-1 1,-2 0-4,-3 2 4,-2 0-4,3 3 0,-1-1 2,4-2-4,2-2 3,4-2 0,1 3 0,0-3 1,0 0 4,-3 0 12,0 0-16,-3-3-5,1 0-2,-2 0 4,4 0 3,0 2 2,3 1 7,0 0 24,0 0 12,0 0-7,0 0 2,0 0-10,0 0 2,0 0 4,0 0-1,0 3-12,0 0 1,0-1-9,5 3 7,3 4-7,6 3-4,4-3-9,3 2 2,3-1-4,2-6 0,6 0-3,4-4-156,-2-13-459</inkml:trace>
  <inkml:trace contextRef="#ctx0" brushRef="#br0" timeOffset="187881.7">12770 13362 117,'0'0'548,"0"0"-446,0 0 2,95 2 0,-66 3 3,-4-2-36,-1 5-46,-1 1-18,-1 1-7,-2 0-2,-7-1-24,-3-2-98,-7-2-50,-3-2-12,0-1 37,-8-2 38,-5 0 12,1 0 65,2 0 34,5-5 1,4-3 50,-1 2 36,2 4-20,-2 2 3,-4 0-12,-1 0-49,-2 0-9,1 0 0,4 2 0,3 4-2,1 2-2,0 2 4,-3 3 1,-3 3 5,-8 1 18,-1 5-7,-2-2-11,-4 3-3,6-6-3,-3 2 4,0-2-4,-4-1 0,-8 1 0,-7 1-1,-10 4 1,-8 2 0,3 5-2,1 0-1,14 1-14,11-2-52,13-1-36,9-2-31,2 0-99</inkml:trace>
  <inkml:trace contextRef="#ctx0" brushRef="#br0" timeOffset="189009.68">11903 14693 604,'0'0'84,"0"0"-69,0 0-3,0 0 95,0 0 10,0 0-69,3-25-21,-3 25 2,0 0 11,0 0-3,0 0-7,0 0-10,0 0-1,0 0 0,0 0 1,0 0-5,0 6-7,0 9 0,0 7 4,0 4-1,-7 3-5,-5 2 0,4-3-2,1-3 1,1-6-2,4-6-2,2-7-1,0-3 0,0-3-2,0 0-62,0-5-133,0-9-303</inkml:trace>
  <inkml:trace contextRef="#ctx0" brushRef="#br0" timeOffset="189390.07">12161 14655 960,'0'0'74,"0"0"-74,0 0 0,0 0 0,0 0 4,0 0-2,-13 70-2,7-45 1,3-1-1,3-1 0,0-1 1,0-5 3,9-4 11,9-4 18,4-6 7,3-3 0,4 0-7,-3-6-5,-4-8-11,-4 0-2,-5-2-5,-5-2-4,-4-4-5,-4 0 2,0-1-1,0 4 5,-2 3 10,-7 7-1,2 6-8,-2-1-8,0 4-22,0-1-16,3 1-67,0 0-156,-6 0-533</inkml:trace>
  <inkml:trace contextRef="#ctx0" brushRef="#br0" timeOffset="190180.48">12180 14640 255,'0'0'217,"0"0"-189,0 0-25,0 0 25,0 0 54,0 0-10,23-22-30,-19 20 17,-3 1 1,3 1 7,2 0-17,3 0-23,7 0-11,2 3-6,4 5-2,-1 0-7,-4 1-1,-2-2-4,-11-3-99,-4-1-268</inkml:trace>
  <inkml:trace contextRef="#ctx0" brushRef="#br0" timeOffset="191512.2">10267 14487 508,'0'0'124,"0"0"-94,0 0-19,0 0 28,0 0 51,0 0-18,15-35-45,-15 38-22,-6 15-5,0 11 3,-4 8 17,2 8 12,-7 7-21,-7 0-8,-10 0-1,-7-1-2,-8-1-3,-4 0-2,-3 2-22,-2-1-8,-4 0 18,3-5 5,5-2 6,7-3-3,8-1 1,3-4 6,11 0 2,1-4 1,1 0-1,-4-1 0,-5 1 6,-4-2 3,-5 3-1,3-2 3,0 2 0,1-1-7,1-2-2,4-2-2,4-4 1,2-2-1,8-9 0,4-2 0,0-4 0,1-1 1,1-3 0,1-2 2,2-1-2,2 0-1,2 0 5,3 0 3,-1 0 3,-1 0-11,-1 0-1,0 0-3,1 0-18,-5 0-12,0 0 4,2 0-15,-2 3-7,-2 4 28,0 0 23,-3 5 0,-7 3 0,-1 0 1,-2 4-9,1-3-22,4-2-15,7-4 38,3-4 8,4-4 2,-2 0 11,0-2 27,3 0 0,-4 0 6,-2 0-31,-2 0-14,3-3-1,0-3 1,3-2 8,4-1 11,0-1 18,0 3 3,0-2-12,0 4 0,0 2-16,8 2-11,6 1-1,3 0-1,8 7 11,5 8 35,1 7 13,1 3-24,-1-3-18,-4 1-16,0-6 5,-7-4-6,-3-10-49,-1-3-264</inkml:trace>
  <inkml:trace contextRef="#ctx0" brushRef="#br0" timeOffset="191995.12">10219 14546 809,'0'0'194,"0"0"-86,0 0-38,0 0 16,0 0-25,0 0-33,60-6-28,-30 6-3,5 0-1,7 0-7,-2 0-64,1 0-76,-10 0-272</inkml:trace>
  <inkml:trace contextRef="#ctx0" brushRef="#br0" timeOffset="192623.4">9725 14749 535,'0'0'87,"0"0"-87,0 0 0,0 0 23,0 0 39,0 0-48,-4-15-14,4 15 0,0 0 0,-2 0 13,1 0 17,-1 3 9,-2-1 2,0 0 12,4 0-10,-2-1-17,2 1-11,0-1-4,-1-1 2,-1 2-1,1-2-7,-4 0-2,2 2-2,-3 1-1,-4 0 0,4 1 0,1-1-1,2-1 1,2-2 0,1 2 1,0-2-1,-2 0 1,2 0 10,0 0 18,-1 2-7,-1-2-12,-5 0-5,4 1-4,-2-1 0,0 0 0,4 0 1,1 0 1,0 0 13,0 0 7,0 0-7,0 0-12,0 0-4,1 0-74,12-5-183,2-1-404</inkml:trace>
  <inkml:trace contextRef="#ctx0" brushRef="#br0" timeOffset="193170.16">9542 14665 757,'0'0'218,"0"0"-187,0 0-31,0 0 0,0 0 0,0 0 1,-30 98-1,24-75-3,3-5-18,0-7-12,3-5-9,0-5 14,0-1 21,0 0 7,7-7 34,3-4 16,-1 0-5,2 1 10,0 7 14,-2 3-30,7 0-19,-2 3-10,-1 14 0,-5 4 0,-2 1 2,-6 2-8,0-1 0,-3-1-2,-13 2-2,-4-4 0,0-3-24,2-4-29,4-9-53,3-4-41,5-3-41,4-19-256</inkml:trace>
  <inkml:trace contextRef="#ctx0" brushRef="#br0" timeOffset="193321.64">9508 14726 1130,'0'0'114,"0"0"-114,96-39 0,-49 28-19,4 0-200,-1 0-787</inkml:trace>
  <inkml:trace contextRef="#ctx0" brushRef="#br0" timeOffset="195745.9">11192 16020 642,'0'0'176,"0"0"-43,0 0-58,0 0 8,0 0-37,0 0-19,25-18-17,-13 18-9,3 0-1,-2 0-1,2 0-1,-3 0-23,-4 3-78,-5 2-73,-3 2-10,0 1 66,-8-1 56,-5-2 64,-1 1 15,5-5 64,2 0 19,5-1 38,2 0-1,0 0-27,0 0-37,0 0-26,9 0-45,24-11-30,16-3-216</inkml:trace>
  <inkml:trace contextRef="#ctx0" brushRef="#br0" timeOffset="201893.09">10811 14628 315,'0'0'207,"0"0"-69,0 0-74,0 0-2,0 0-11,0 0-19,0 0-26,-1 2-6,1 0-5,0-1-15,0 2-66,0-2-1,0 0-94,0-1-159</inkml:trace>
  <inkml:trace contextRef="#ctx0" brushRef="#br0" timeOffset="204561.74">16833 11148 1346,'0'0'37,"0"0"-37,0 0 0,-109 107 3,43-65 8,-15 5-8,-11 5-3,-3-4-17,14-2-138,24-13-76,31-13-131</inkml:trace>
  <inkml:trace contextRef="#ctx0" brushRef="#br0" timeOffset="204757.21">17051 11250 408,'0'0'625,"0"0"-571,0 0-52,-91 42-2,23-6 47,-13 9 7,-9 9-38,-2 4-15,1 0-1,10 0-58,11-9-222,23-13-519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3:42:17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21006 1116 178,'0'0'924,"0"0"-904,0 0-9,0 0 81,0 0 13,0 0-40,0 0-35,9-31-17,-9 31-13,0 8-4,0 9 4,0 7 11,0 6 9,0 5-9,0 10 5,0 7-3,0 11 8,0 0-5,0-1-9,0-1-3,0-8 5,-2 0 4,-6-8 1,2-5-3,-1-5-2,3-10 0,3-3-9,-1-9 3,1-3-3,-1-6 1,2-1 1,-1-3 0,1 0-2,0 0 5,0 0 2,0 0 5,0 0 9,0 0-3,0 0 1,0 0 5,0 0-1,0 0-11,0 0 4,0 0 1,0 0-9,0 0-1,0 0-6,0 0 3,0 2 3,0 0-6,0-2-1,0 0 3,0 0 0,0 0-1,0 0 0,0 0 3,0 0-2,0 0 4,0 0-5,0 0 0,0 0-2,0 0 0,0 0-3,0 0 3,0 0-4,0 0 0,0 0 2,0 3 1,0-3 0,0 0-2,0 0 2,0 0-3,0 0 1,0 0 0,0 0-3,0 0 4,0 0 1,0 0 2,0 0-2,0 0 0,-2 0-3,-6 0-1,-6 0 2,-4-7 2,0 3-4,-7 0 5,-1 2-2,-2-1 0,0 3 1,1-2-3,-1 2 2,-2 0 2,0 0-3,-1 0 0,-2 9 0,-1 1-2,4 5 0,-1 2 0,5 7-2,-1 2 5,3 4 0,-1 1-2,0 3 3,-1 0 1,2 5-1,5-3 1,1 2-4,6-4 1,2 0 1,7-1-3,3 3 3,0-3 1,1 3-3,12-1 4,1 0-1,4 1 1,0-4 0,1-3 0,5-2-4,3-1 3,4-5 1,5-3 0,1-1 3,2-2-3,1-3 0,-2-3 0,1 1 2,2-5 0,1-2-1,3-1 3,2-2-2,3 0-1,-5 0 0,-4 0 2,2 0-3,-5 0 0,-4-7 0,1-4 4,-4-5 0,3-1-1,-1-6 1,3-3-3,-2-3 0,0-2 4,-8-1-1,-3-1-1,-9 0-1,-2 3 1,-5 1 0,-3-1 4,-2 1-7,-2 1 2,0-2 1,-4 2 0,-12-2-1,-4 1-1,-4-1 0,-4-2-2,2 0 1,0 5-1,-1-3 1,0 5 0,-3-2 0,-3 4 0,-1 0 0,0 6-1,-1 0-1,1 8 1,-1 4-1,3 4-3,-1 1-2,-3 0-10,4 8-13,-3 9-41,4 5-37,1 6-53,3 2-91,8 1-84,2 0-121</inkml:trace>
  <inkml:trace contextRef="#ctx0" brushRef="#br0" timeOffset="458.75">20559 2421 995,'0'0'119,"0"0"-113,0 0 72,0 0 39,0 0-56,-6-75 1,6 60-12,8 1-13,8 2-8,5 0-8,5 7-12,6 0-8,1 5-1,1 0 0,-4 0-2,0 14 0,-7 6 1,1 2-2,-4 3 2,-3 0 1,-1-1-1,1-3 1,3-5 3,1-7 0,3-4 3,-1-5 1,-2 0 0,-6-14 0,-4-10 2,-3-3 5,-3-8-4,-4-3-7,-1 0-3,0-1 0,0 3-4,0 4-15,0 3-60,5 3-48,16 2-133,9 0-218</inkml:trace>
  <inkml:trace contextRef="#ctx0" brushRef="#br0" timeOffset="4304.32">21103 1078 315,'0'0'320,"0"0"-316,0 0 43,0 0 14,0 0-20,0 0-24,-34-12-1,30 11 11,1 1 6,3 0 13,-2 0 11,2-1 33,0-1-14,0-1-14,0 0-2,0 1-35,0-1 17,0 1 5,0 1-13,0-1-5,9 1 7,7 0-18,8-1-13,9 2 6,6 0 6,10 0 1,12 0-8,17 2-1,18 0-2,6 4 5,1-2-3,-3 2 1,-8-2 5,-1 1 0,0 0-4,-1-5-5,-1 3-2,-2 0-3,-5 0 1,-9 4 0,-11-3-1,-11 2-1,-6-3 0,-9-3 0,-2 0 0,-5 0-2,-2 0 1,-2 0 1,-10 0-6,1 0 4,-7 0-2,2-2 3,3 2-2,5 0-4,3 0-6,-2 0-8,-1 0 8,-8 0 0,-3 0-3,-2 0 13,-3 0 2,-1 0 1,-2 0 1,2 0 0,-2 0-1,0 0 1,2 0-2,-2 0 1,0 0 0,0 0-1,0 0 1,0 0-1,0 0 2,0 0 2,0 0 2,0 0-1,0 0 3,0 0-4,0 0 3,0 0-4,0 0-2,0 0-1,0 0 1,0 0 1,0 0 0,0 0 5,0 0 3,0 0 6,0 0-5,0 0-2,0 0-2,0 0-3,0 0 3,0 0-4,0 0 6,0 0 4,0 0 4,0 0-2,0 0 2,0 0 3,0 0-1,0 0-7,1 0-6,-1 0-2,0 0-1,0 2-2,0-2 0,0 0 5,2 2 1,-2 0-1,1-2 1,-1 1-3,2 1-2,-1-2 1,1 2 1,-1-1-2,-1-1-1,0 1 0,0 0 0,0 1 0,0-1-5,2 5 4,-1 6-4,3 10 4,4 10 1,1 11 2,-2 3-2,-1 9 0,-1 6 1,-2 0-1,-1-2 1,-2 0-1,0-5 0,0-2 4,0-5-4,0-8 0,0-4 0,0-8 0,0-5 1,0-10-1,0-2 0,0-6 0,0-2-1,0-1 1,0-1 0,0 0 2,0 0 0,0 0 3,0 0-2,0 0 0,0 0-3,0 0 1,0 0 0,0 0 0,0 0 4,0 0 0,0 0-4,0 0 3,0 0-4,0 0 0,0 0-2,0 3 0,0-3 0,0 2 0,0-2 1,0 0 1,0 0 0,0 0 2,0 0-1,0 0 4,0 0-3,0 0 2,0 0 0,0 0-2,0 0 1,0 0-3,0 0 0,0 0-1,0 0 1,0 0 0,0 0-1,0 0 1,0 0-1,0 0 0,0 0-1,0 2-3,0-2-8,0 1-7,0 1-21,0-1-26,0 1 1,0 0-10,0 0 18,0 1 23,0-3 6,0 2 9,0-2 17,0 0 3,0 0 3,0 0 2,0 0 4,0 0-1,0 0-4,0 0 4,0 0-7,0 0-1,-3 0 1,-2-2-1,2 2-1,2-3 1,-1 3 1,2 0 4,0 0 7,0 0 6,0 0-4,0 0-5,0 0-4,0 0-2,0 0-2,0-2 0,0 0 3,0 0 0,0-2 7,0 0 4,0 1 6,0-1-9,0 1 0,0 0 0,0-1-8,0 4-2,0 0-2,0 0 0,0 0 1,0 0-1,0 0 0,0 0 0,9 0-2,9 0 0,7 0 1,6 7 1,-1-1 1,-6-2 0,-3 0 0,-4 2-1,1 1 3,4 1-2,3 3-1,-1 3 0,1 3 1,-5 5-1,-3 3 0,-6 2 0,-9 1-1,-2 1-6,-5 0 0,-17-2 7,-5 1 0,-3-6 0,-1-2 2,0-6-2,-2-4-7,1-4-7,0-5 2,0-1 0,4 0-3,0 0 10,5-7 2,1-1 1,5-1 2,7-1 0,7 1 3,3 0 4,0 1 4,3-1-11,14 1-7,3-2 3,7 6 0,0-2 1,1 2 2,2 1 2,0 3 0,4 0 6,-1 0-4,-2 0 6,-1 0 0,-2 0-4,-4 8 2,0 6-6,-8 5 0,1 4-1,-7 5 0,-3 4 0,-7-1 0,0 3-1,0-3 1,-16 3-1,-6-2 0,-8-1 1,-6 1 0,-8-7 3,-6-7-3,-3-6-1,-2-6-3,6-6-2,9 0 1,12 0 3,9-8 2,3-7 1,5-6 1,-2 1 0,2-8 0,5 3-1,3 0-1,3 2 0,0 3-3,20 4 0,11 4 0,12 7-1,5 4 1,7 1 3,-1 2 2,-5 14 0,-7 3-1,-6 2 1,0 6-2,-4 4 2,0 3-1,-4-1 0,-1 0 1,-3-6-2,-5-3 2,-10-3-2,-6-1-3,-3-3 1,-9 2 1,-21-2 1,-11-2 1,-8-3 1,-2-3-2,0-3 2,2-3-2,7-3-2,6 0-2,8 0 1,3-3 2,9-7 0,0-2 1,4-1 2,6-1 0,4 1 2,2 1 2,0 3-2,0 6-4,2-2-2,8 5-1,7 0-1,2 0 1,8 0-1,3 5 0,1 3 3,-1-1 1,-3 2 0,-7 1-1,-3 2 1,-2 4-1,-3 0-2,0 1 3,-2 0 0,-3 5 0,-4-1 0,-3 1 0,0 0 0,-2 2 1,-12-1-1,-6-3 1,-4-1-1,-3-2 2,-4-3-1,-4-3 0,1-1 0,1-5-1,3-1 1,5-1-1,5-3 2,1 0-2,1 0 2,3 0 0,4-7 0,5 2-1,3 0 2,3 3 0,0 1 7,0-1-6,0 2-1,0 0-2,0 0-1,0 0 0,0 0 0,0 0 0,0 0 0,0 0 1,0 0 10,0 0 7,0 0 0,0 0 11,0 0-15,0 0-11,0 0 12,0 0-10,0 0 4,0 0-3,0 0 6,0 0 11,0 0-2,0 0-2,0 0-7,0 0-6,0 0-4,0 0-1,0 2 1,0-2-2,0 0 0,0 0 1,0 0 0,0 0 0,0 0 0,0 0-1,0 0 4,0 0-4,0 0 4,0 0-3,0 0 2,0 0-2,0 1-1,0 3-5,0 7 0,0 14-6,0 10 11,0 13 0,0 2 1,0 3 1,-2 0-1,1 0 1,-2-3-2,1-5 4,0-3-4,-1-1 2,2-7-2,-2-5 0,-4-8 0,4-6 0,-2-5-1,4-7-1,1-2 2,0-1-16,1-9-49,25-19-151,9-11-587</inkml:trace>
  <inkml:trace contextRef="#ctx0" brushRef="#br0" timeOffset="5896.67">20739 2808 540,'0'0'92,"0"0"-58,0 0 71,0 0 31,0 0-35,0 0 3,3 14-35,-1-4 10,-2 5-34,0 8 11,0 9-2,0 7-21,-2 4-4,-5 6-5,-1-1-13,2 5 4,0-4 3,2 0-10,-1-4-4,0-1 2,2-5-6,-2-7 3,2-2-3,0-3 0,1-3 1,1-2 0,1-4-1,0-4 0,0-4 0,0-4 1,0-3 0,0-3-1,0 0 0,0 0 4,0 0 2,0 0 0,0 0 7,0 0-5,6 0 3,12 0-3,12 0-7,7 0-1,5 0 0,3 0 2,4 7 1,1-1 9,10 1-4,6 2 1,4-3-5,3 2-3,-4 1-1,-5-3 2,2 2-1,-1-2 1,-4 0-2,-1-1 0,-2 0-1,-3-1 1,0 0-1,-2-1 0,-4 0 0,-5-1 1,-5 0 0,-1 1 0,-4 2 0,-1 1 1,-2-2-1,-1 0 0,-1-2 0,3-1 0,-1 2 0,4-3 0,-3 1 0,1-1 0,5 0 0,-2 0 0,0 1 0,-4 1 1,2-1 0,-7-1-1,-3 0 0,-2 0 1,-5 0-2,-4 0 1,0 0 0,-2 0 1,0 0-1,3 0 0,3 0 0,4 0-1,4 0 2,-4 0-2,-2 0 1,-2-1 0,-8-3 0,0 3 0,-2-1 0,-3-1 0,1 3 0,0-3-2,1 3 2,3 0-1,-1 0 1,0 0 2,-3 0-2,0-1-2,-1 1 2,0 0 1,-4 0-1,0 0 0,0 0 1,0 0 0,0 0 1,1 0-2,-1 0 0,0 0 0,0 0-1,0 0 1,0 0 0,0-2 1,0 1-1,0 1 3,0 0 3,0-1 1,0 1 0,0 0 6,0-2-5,0 2 0,0 0 2,0 0-4,0 0-2,0-1-4,0-7 4,0-5-4,0-8-28,0-5-143,11-5-391</inkml:trace>
  <inkml:trace contextRef="#ctx0" brushRef="#br0" timeOffset="7064.78">21858 1035 37,'0'0'316,"0"0"-313,0 0 90,0 0 83,0 0-93,0 0 26,-48-59-4,48 58-9,0-1 11,0 2-37,0 0 13,0 0-21,0 0-24,0 0-13,2 0-10,14 6-7,5 11-4,6 2 11,3 0 1,-5-1-1,-4-2-5,-8-3-1,-4-4-3,-3-4-2,-3-2-3,-1-3 0,-1 1 1,-1-1 1,0 0 0,0 0 5,0 0 7,0 0 11,0 0 10,0 0-7,0 0 7,0 0-18,0 0-6,0 0-5,-4 0-5,-4 0-2,-4 0-1,-8 0-2,-10 0-2,-11 6 2,-8 5 1,-3 4-2,-3 2-41,0 2-98,4-1-110,12-2-304</inkml:trace>
  <inkml:trace contextRef="#ctx0" brushRef="#br0" timeOffset="8012.1">21370 406 520,'0'0'573,"0"0"-541,0 0 59,0 0 53,0 0-98,0 0-46,0 17-9,-7 16 9,-4 4 3,-2 1 4,1-4-7,4-5 0,5-7 0,3-6-23,0-8-100,8-8-35,10 0-47,0-24-100</inkml:trace>
  <inkml:trace contextRef="#ctx0" brushRef="#br0" timeOffset="8333.91">21471 212 244,'0'0'672,"0"0"-630,0 0 91,0 0-12,0 0-54,0 0-24,13-24-24,-13 24-14,0 0-5,0 0-10,-2 2-6,-6 2 7,1 1 5,-3-5 4,1 0 5,5 0 12,3-2 8,1-10 37,0 0-3,0 2-16,0 3-2,6 4-14,-1 2-11,-5 1-16,6 0-7,1 6-16,4 12-56,1 8-45,2 3-71,-5 0-127,-6 0-250</inkml:trace>
  <inkml:trace contextRef="#ctx0" brushRef="#br0" timeOffset="8568.06">21706 266 1163,'0'0'59,"0"0"-25,0 0 119,0 0-118,0 0-35,-39 75 9,15-22 12,3 1-9,2-1-9,7-2-1,2-7-2,7-5-3,3-5-54,0-12-80,22-6-26,8-10-134,7-6-51</inkml:trace>
  <inkml:trace contextRef="#ctx0" brushRef="#br0" timeOffset="8786.44">21901 428 101,'0'0'779,"0"0"-680,51-83 31,-44 71 4,-5 7-5,-2 4-56,0 1-48,0 14-25,-8 17-11,-3 10 11,-2 5 1,3 0-1,1-3 0,3-2-1,2-7 1,2-8-5,0-8-57,2-5-46,0-8-51,0-5-124,-1-1-17</inkml:trace>
  <inkml:trace contextRef="#ctx0" brushRef="#br0" timeOffset="8943.29">21843 543 825,'0'0'102,"0"0"58,0 0-12,0 0-53,0 0-61,0 0-31,40-16 0,-17 16-2,0 0-1,6-1-7,-2-2-147,-1-3-132,-3-6-287</inkml:trace>
  <inkml:trace contextRef="#ctx0" brushRef="#br0" timeOffset="9180.34">22156 214 961,'0'0'19,"0"0"-16,0 0 45,0 0 28,0 0-41,91 13 18,-65 29 46,-4 12 10,-7 7-22,-7 5-7,-8 1-3,-2 1-57,-26-1-7,-10-6-7,-8-5-6,-9-8-6,-9-7-122,-8-12-135,2-13-360</inkml:trace>
  <inkml:trace contextRef="#ctx0" brushRef="#br0" timeOffset="10842.21">23944 1298 869,'0'0'297,"0"0"-279,0 0 17,0 0 52,0 0-60,109-2-17,-73 11-5,-4-1-5,-2-8 0,-6 0-85,-1 0-91,-6-7-242</inkml:trace>
  <inkml:trace contextRef="#ctx0" brushRef="#br0" timeOffset="11012.55">24056 1177 983,'0'0'340,"0"0"-334,0 0 63,0 0 27,0 0-83,0 0-13,4 78 1,-4-20-1,-23 10-6,-11 4-54,-7-2-172,3-2-282</inkml:trace>
  <inkml:trace contextRef="#ctx0" brushRef="#br0" timeOffset="11471.94">23460 3602 954,'0'0'165,"0"0"-129,0 0 112,0 0-76,82-6-35,-42 11-19,11 8-15,4-3-3,5-5-78,-5-5-186,-10-4-475</inkml:trace>
  <inkml:trace contextRef="#ctx0" brushRef="#br0" timeOffset="12014.37">23930 2423 655,'0'0'182,"0"0"-138,0 0 168,0 0-88,0 0-45,0 0-63,-10-17-16,10 49-6,0 11 6,4 2 8,-4-3-4,4-5-2,1-7-1,2-5 3,4-5-3,-1-9 1,-1-6-1,0-5 3,3 0 2,3-8 11,3-12 4,-3-10-2,-2-3 0,-5-5 12,-2-3-14,-2 1-13,0 5 1,-3 10-2,-1 8-3,0 10-5,0 4-33,0 3-92,5 1-166,6 13-372</inkml:trace>
  <inkml:trace contextRef="#ctx0" brushRef="#br0" timeOffset="12357.21">24089 2752 1094,'0'0'8,"0"0"-5,0 0 40,0 0-16,0 0 8,-31 83 3,17-50 3,-2-1-30,1-3 2,2 0 5,2-7-13,5-2-3,2-6-2,4-5 0,0-6 0,0-1 1,0-2 4,0 0 3,0 0 19,0 0 20,0 0-11,7 2-16,7-1-13,7 2-5,0-2-2,7-1-2,5 0-119,4-2-156,-2-19-765</inkml:trace>
  <inkml:trace contextRef="#ctx0" brushRef="#br0" timeOffset="12676.17">24361 2595 757,'0'0'32,"0"0"-12,0 0 49,0 0 15,0 0-21,0 0-31,0-10 20,0 10 5,0-1 5,0 1 31,9-2-20,6 1-38,3 1-26,7 0-9,2 0-4,-3 0-73,-8 0-127,-6 0-211</inkml:trace>
  <inkml:trace contextRef="#ctx0" brushRef="#br0" timeOffset="13071.66">24516 2339 104,'0'0'1038,"0"0"-1025,0 0 68,0 0 75,0 0-133,0 0-18,-36 53-5,12 6 9,3 5 0,6 2-3,8-9 6,4-7-12,3-8 2,0-6-2,0-9-1,9-7-2,6-8-13,4-5-60,4-7-47,-4-9-41,0-16-227</inkml:trace>
  <inkml:trace contextRef="#ctx0" brushRef="#br0" timeOffset="13292.18">24590 2459 1027,'0'0'18,"0"0"46,0 0 61,0 0-105,0 0-20,0 0 0,2 56 31,-2-23 13,0-2-7,0 0-7,0-1-17,0-5-8,0-2-5,-2-6-1,-2-6-56,3-3-93,-4-6-76,-2-2-146</inkml:trace>
  <inkml:trace contextRef="#ctx0" brushRef="#br0" timeOffset="13484.36">24532 2651 939,'0'0'42,"0"0"-10,0 0 115,0 0-78,0 0-40,0 0-15,60-16-5,-37 16 6,0 0-8,0 0-7,-3-6-11,-2-4-165,-4-6-432</inkml:trace>
  <inkml:trace contextRef="#ctx0" brushRef="#br0" timeOffset="13741.16">24797 2394 1086,'0'0'86,"0"0"-81,0 0 37,32 115 119,-26-53-55,-6 2-41,0-3-18,-9 0-16,-10-5-20,-8-3-11,-6-7-8,-8-7-106,-8-10-189,-2-15-405</inkml:trace>
  <inkml:trace contextRef="#ctx0" brushRef="#br0" timeOffset="14984.92">18742 1959 982,'0'0'36,"0"0"39,0 0 29,0 0-72,0 0-29,0 0 28,69 72 20,-38-35-44,0 1 0,-5-6-5,-4-4-2,-1-6-1,0-5 1,3-9-1,-1-8 0,2 0-11,0-22-1,-1-7 5,-3-5 5,-5-5 3,-3-4 2,-12 3 1,-1 5-2,0 6-1,-20 14-1,-1 6-6,-5 9 3,-3 0-4,-1 9 3,5 10 3,10 3-1,13 3 0,2 1 1,20-1 2,3-4 1,2-2-1,0-5 0,0-3-70,5-5-101,4-6-135,2 0-124</inkml:trace>
  <inkml:trace contextRef="#ctx0" brushRef="#br0" timeOffset="15192.18">19315 2007 580,'0'0'401,"0"0"-392,0 0 126,0 0 4,0 0-32,0 0-89,-26-5-13,7 45-5,5 7 7,7-1-7,3 0 0,4-6-1,0-6-3,0-11-41,10-7-39,5-8-25,9-8-62,4-4-78,2-21-87</inkml:trace>
  <inkml:trace contextRef="#ctx0" brushRef="#br0" timeOffset="15347.57">19462 2076 492,'0'0'188,"0"0"-21,0 0-18,0 0-3,0 0-77,0 0-46,-7-22-22,1 60 18,3 5 8,3 3-17,0-8-4,0-2-6,3-8-6,4-6-76,2-10-75,-7-12-244</inkml:trace>
  <inkml:trace contextRef="#ctx0" brushRef="#br0" timeOffset="15491.11">19406 2166 1135,'0'0'43,"0"0"-23,0 0 101,0 0-99,0 0-22,97-24-6,-68 24-119,0 0-178,-4 0-387</inkml:trace>
  <inkml:trace contextRef="#ctx0" brushRef="#br0" timeOffset="15683.26">19652 1997 1250,'0'0'30,"0"0"-18,0 0 23,55 75 37,-35-15 44,-6 6-57,-11 2-10,-3 0-26,-17 2-14,-19-5-7,-16-4-2,-11-12-75,-7-14-107,2-15-247</inkml:trace>
  <inkml:trace contextRef="#ctx0" brushRef="#br0" timeOffset="16952.97">21384 4247 295,'0'0'0</inkml:trace>
  <inkml:trace contextRef="#ctx0" brushRef="#br0" timeOffset="17709.17">21635 4189 365,'0'0'297,"0"0"-220,0 0 74,0 0 7,0 0-80,0 0-44,29-29-23,-10 62-5,1 9 1,-4 8 0,-7-3 2,-4-2 0,-3-8-2,3-5-7,2-8 3,7-8-2,8-10-1,7-6 5,5 0 0,-1-14-4,-6-14 0,-2-5 3,-11-6 2,-6-3-6,-6-3-1,-2 1-7,-3 4 2,-15 10 0,-3 10 0,3 12 0,2 8-4,3 0 2,2 14 4,5 11 3,3 3 1,3 2 4,0 1 1,12-5-3,3-1-2,4-7 0,4-5-5,2-5-80,3-5-80,5-3-58,2 0-2,5-6-159</inkml:trace>
  <inkml:trace contextRef="#ctx0" brushRef="#br0" timeOffset="17919.44">22177 4275 188,'0'0'358,"0"0"-334,3-78 55,-3 59 47,0 7 17,0 6-21,-3 6-16,0 0-50,-1 18-49,-7 20-6,1 12 15,1 9 2,0 2 17,3-2-20,5-6 2,1-8-14,0-9-2,2-9-2,12-8-7,2-9-101,5-10-58,4 0-123,-1-19-226</inkml:trace>
  <inkml:trace contextRef="#ctx0" brushRef="#br0" timeOffset="18122.9">22381 4262 745,'0'0'135,"0"0"-26,0 0 34,0 0-58,0 0-52,0 0-32,-23 46 15,17-7 5,6 2-14,0-2-4,0-5-1,0 0-2,4-9-1,-2-7-2,1-6-85,-3-7-89,0-5-161,-16 0-174</inkml:trace>
  <inkml:trace contextRef="#ctx0" brushRef="#br0" timeOffset="18241.93">22356 4448 943,'0'0'55,"0"0"-51,105-17 61,-78 14-19,-2 0-46,-11-2-37,-6-4-169,-8-2-334</inkml:trace>
  <inkml:trace contextRef="#ctx0" brushRef="#br0" timeOffset="18483.09">22529 4106 953,'0'0'28,"0"0"41,102 110 52,-74-47-8,-4 3-51,-12 0-23,-12-2-12,0-6-13,-22-7-10,-11-7-4,-3-6-61,-2-11-127,7-13-67,10-14-507</inkml:trace>
  <inkml:trace contextRef="#ctx0" brushRef="#br0" timeOffset="18730">23007 4466 480,'0'0'649,"0"0"-638,0 0 66,0 0 101,0 0-114,0 0-40,77-49-14,-41 46-10,0 1-7,-6 2-184,-11-1-156,-13-1-550</inkml:trace>
  <inkml:trace contextRef="#ctx0" brushRef="#br0" timeOffset="18887.29">23024 4512 1121,'0'0'55,"0"0"-42,0 0-8,0 0 27,84-3-32,-53 12-17,1-2-141,-2-3-316</inkml:trace>
  <inkml:trace contextRef="#ctx0" brushRef="#br0" timeOffset="19211.12">23526 4323 1333,'0'0'35,"0"0"-35,0 0-4,0 0-1,0 0 5,16 104 14,-16-67-4,0-3-2,0-7-3,0-7-3,0-8-2,0-2 0,0-7-54,0-3-74,8 0 37,5-17-160,8-7-476</inkml:trace>
  <inkml:trace contextRef="#ctx0" brushRef="#br0" timeOffset="19714.14">23469 4229 1204,'0'0'64,"0"0"-58,0 0 61,0 0-44,0 0-9,85 101 19,-57-48 14,-8-2-34,-8 1 7,-5-7 1,-3-4-17,-1-9 4,0-5-8,-1-9 0,2-8 0,1-6 2,-2-4 1,-1 0 5,2-3 12,3-15 32,2-14-32,4-5-12,3-3 6,-2-6-9,1 2-3,2 4-1,-2 3-1,1 7 0,-2 7-4,3 9-19,1 4-88,-1 7-132,-7 3-213</inkml:trace>
  <inkml:trace contextRef="#ctx0" brushRef="#br0" timeOffset="19987.56">23821 4668 496,'0'0'721,"0"0"-721,0 0 0,0 0 21,0 100 27,-11-61-23,2 1-11,1-6-6,5-4-5,1-8 0,2-5 2,0-6-1,0-1 7,0-3 1,13 1 25,5 1-8,8-1-22,7-1-7,7 0-12,1-7-188,-2 0-247</inkml:trace>
  <inkml:trace contextRef="#ctx0" brushRef="#br0" timeOffset="20409.35">24219 4257 1258,'0'0'95,"0"0"-93,0 0-2,0 0-13,12 82 13,-12-21 7,0 0-2,0-1-3,0-7-2,0-6-5,0-9 4,14-11-65,8-11 22,5-15-44,2-1-2,3-28-29,-4-9 3,-6-8 50,-2-6 66,-10 1 8,-1 3 26,-4 11 88,-4 15 35,-1 10-61,0 8 11,0 3-29,0 9-78,-7 22-11,-5 13 11,3 5 17,3-1-9,6-3-8,0-3-2,0-8-4,9-5-24,4-10-89,-1-11-46,-4-8-241</inkml:trace>
  <inkml:trace contextRef="#ctx0" brushRef="#br0" timeOffset="20551.3">24374 4543 1238,'0'0'88,"0"0"-86,95-22 76,-65 21-20,0 1-58,3 0-12,-3 0-148,-3 0-241</inkml:trace>
  <inkml:trace contextRef="#ctx0" brushRef="#br0" timeOffset="20782.68">24767 4264 1215,'0'0'57,"0"0"-41,83 61-4,-58 6 86,-9 19 5,-11 18-16,-5 2-21,-28 3-13,-20-7-34,-16-12-11,-13-12-7,-5-14-1,-2-16-32,-1-17-131,6-23-138,7-8-466</inkml:trace>
  <inkml:trace contextRef="#ctx0" brushRef="#br0" timeOffset="22245.64">22213 2191 1510,'0'0'30,"0"0"-24,0 0-6,0 0 0,0 0 4,0 0-4,21 102 19,-21-59-9,-8 1-8,-6-1-1,-2-2 0,0-4-1,3-10 0,5-6 1,5-8-2,3-7 3,0-3 0,0-3 2,0 0 5,0 0 6,0 0-2,0 0 2,0 0 4,0 0-8,0 0-3,0 0-6,0 0 4,0 0-3,7 5 1,16 1 2,17 4 3,20 0-5,18 0-4,16-2-12,13-7-192,-7-1-592</inkml:trace>
  <inkml:trace contextRef="#ctx0" brushRef="#br0" timeOffset="26410.98">9336 1042 951,'0'0'35,"0"0"61,0 0 44,0 0-20,0 0-16,0 0-47,0 0-28,-27-36-27,23 75 0,-1 12 18,5 1-10,0-4-4,0-5-4,3-10-2,12-7-7,8-11-91,6-12-118,6-3-127</inkml:trace>
  <inkml:trace contextRef="#ctx0" brushRef="#br0" timeOffset="26709.56">9463 791 1162,'0'0'25,"0"0"-25,0 0 12,0 0-12,0 0-1,0 0-1,12 52-4,-27-39-16,0-4-4,3-7 20,5-2 6,7 0 18,0-4 80,0-11 25,13 0-29,5-1-21,1 1-23,-5 6-27,-5 4-22,0 5-1,1 0-48,2 19-136,1 4-68,-2-2-267</inkml:trace>
  <inkml:trace contextRef="#ctx0" brushRef="#br0" timeOffset="26920.73">9672 892 1368,'0'0'49,"0"0"-49,0 0 0,-4 100 28,-9-36 20,-5 3-11,2 1-17,6-4-13,2-6-7,5-8 0,3-8-51,0-13-113,14-17-119,9-12-229</inkml:trace>
  <inkml:trace contextRef="#ctx0" brushRef="#br0" timeOffset="27129.66">9918 945 1101,'0'0'57,"0"0"21,0 0 130,0 0-134,0 0-62,0 0-11,-33 77 15,8-15 7,4-2-11,10-5-9,11-7-3,0-10 0,15-7-14,10-8-78,1-12-87,-1-11-22,-5 0-174,-10-13-293</inkml:trace>
  <inkml:trace contextRef="#ctx0" brushRef="#br0" timeOffset="27261.11">9889 1167 525,'0'0'558,"0"0"-529,0 0 91,0 0 2,0 0-89,0 0-33,53-36-1,-26 32-32,7-2-164,-1-3-234</inkml:trace>
  <inkml:trace contextRef="#ctx0" brushRef="#br0" timeOffset="27464.26">10116 872 345,'0'0'1074,"0"0"-1070,0 0-4,112 90 107,-76-30-31,-15 2-22,-11 2-14,-10-4-23,-7-2-12,-26-7-5,-13-2-4,-17-13-113,-7-13-157,3-17-397</inkml:trace>
  <inkml:trace contextRef="#ctx0" brushRef="#br0" timeOffset="27870.95">10716 1202 729,'0'0'339,"0"0"-202,0 0 87,0 0-115,0 0-52,0 0-23,49-8-17,-22 3-17,6 4-6,0 0-73,-2 1-134,-7 0-188</inkml:trace>
  <inkml:trace contextRef="#ctx0" brushRef="#br0" timeOffset="28013.69">10735 1355 1225,'0'0'125,"0"0"-105,0 0 99,0 0-28,0 0-71,0 0-20,94 0-117,-31 0-279</inkml:trace>
  <inkml:trace contextRef="#ctx0" brushRef="#br0" timeOffset="28342.05">11481 1098 1329,'0'0'94,"0"0"-56,0 0 76,0 0-81,0 0-30,0 0 10,18 112 12,-18-67-23,-4-2-2,-4-4-2,-5 0-55,2-9-47,2-5-77,-3-11-61,3-14-170</inkml:trace>
  <inkml:trace contextRef="#ctx0" brushRef="#br0" timeOffset="28509.89">11425 1174 851,'0'0'39,"0"-115"66,0 65 36,0 10-62,2 5 19,13 4 26,8 8-57,14 3-40,9 6-11,5 11-16,-4 3-16,-2 3-48,-10 21-80,-10 6-123,-15 5-212</inkml:trace>
  <inkml:trace contextRef="#ctx0" brushRef="#br0" timeOffset="29136.72">11214 1489 343,'0'0'510,"0"0"-474,0 0 120,88 32-82,-48-30-41,5-2-1,-2 0-17,-1 0-15,-5-3-53,-11-11-18,-7-3 25,-8-4-31,-1-3 50,-4-1 27,1 4 34,0 4 90,1 9-21,-2 2 8,0 6-28,2 0-44,3 7-29,0 14-4,-1 6-2,-2 6-4,-5-4-1,-3 1-24,0-7-48,0-7-25,0-5 9,0-8-34,0-3 14,0-7 109,16-16 1,7-5 36,5-6 75,0-2-15,1 6 12,-6 6-10,-4 9-36,-6 8-15,-3 7-15,-2 1-33,1 23-1,-4 9-1,-1 2 1,-4 1 0,0-2-8,-4-7-18,-7-4-11,5-8-38,1-8 21,5-7 7,0 0 48,0-9 0,5-13 15,12-10 5,7-3 24,2-5 20,4 4-14,-2 6-16,-2 9 9,-6 12 3,-4 9-17,1 2-18,-2 21-6,-3 14-4,-8 5-1,-4 1-1,0-2-4,-10-6-20,-8-7-96,0-5-147,6-12-269</inkml:trace>
  <inkml:trace contextRef="#ctx0" brushRef="#br0" timeOffset="30081.88">12602 965 1034,'0'0'160,"0"0"-159,0 0 93,0 0-22,0 0-68,-86-3-4,46 54-1,3 9-1,13 2-8,10-3 2,11-9-10,3-9-14,6-10 17,18-11-30,7-17 14,5-3 30,3-12 1,1-17 18,-4-5 18,-6 0 5,-10 8 6,-6 7-2,-9 8-12,-5 11 2,0 0-35,0 11-10,-9 17-5,-4 8 13,3 3 2,6 0 0,4-7-5,0-6 2,17-11-6,9-10 2,7-5 6,3-17-4,-5-12 4,-3-8 1,-12 0 6,-6-2 1,-7 2-7,-3 5 0,0 6-7,-9 10-16,4 10-2,4 4-9,1 2 11,0 0-7,18 0 11,4 7 19,5-3 4,-1-2 9,-4-2 28,-9 0-11,-3-3 6,-7-7-2,-1-3-14,-2-2-12,0 1-8,0 5-10,0 2-7,0 4-23,0 3-19,0 0 0,-6 0 15,-3 0 18,4 10 17,5 2 9,0 1 4,0 5 12,10 3 39,0 2 19,0 2-9,-3 1 0,-7 0-36,0-2-7,0-2-9,-9-2-2,-5-4-3,0-3-5,4-4-2,-1-4-2,7-4 0,-2-1-21,-4 0-20,-8-1-40,-4-9-69,-2 1-32,1 1-134,6-1-235</inkml:trace>
  <inkml:trace contextRef="#ctx0" brushRef="#br0" timeOffset="30352.93">13384 921 363,'0'0'983,"0"0"-965,0 0 47,0 0 5,0 0-70,0 0 0,-88 106 11,46-32 6,4 2-5,8-1-9,11-7-3,14-8-2,5-9-44,19-14-125,17-16-53,8-16-190</inkml:trace>
  <inkml:trace contextRef="#ctx0" brushRef="#br0" timeOffset="30762.81">13548 1137 801,'0'0'363,"0"0"-358,0 0 4,0 0 5,0 0-2,0 0 21,-56 107-15,54-63-15,2-5-3,0-3-3,6-11-9,12-8-14,1-17 9,7 0 3,1-17 4,-5-16-12,-4-5 4,-3 2 17,-6 5 1,-3 11 8,-5 8 5,1 7 0,-2 5-5,0 6-8,0 18-3,0 2 3,0 6 3,0-3 3,12-4-4,3-7-2,2-10 3,6-8-3,-5 0 2,6-18 2,-4-8 9,-5-1 32,-4-3 19,-8 2-22,-3 2-19,0 1-23,-15 1-38,-3 1-71,-2 3-121,7 2-454</inkml:trace>
  <inkml:trace contextRef="#ctx0" brushRef="#br0" timeOffset="30991.3">14048 1023 1350,'0'0'80,"0"0"-68,0 0 29,0 0-11,0 79 33,-11-38-12,0 0-37,-1-2-9,1-1-5,-1-5-16,3-2-65,2-9-93,-1-5-105,3-12-285</inkml:trace>
  <inkml:trace contextRef="#ctx0" brushRef="#br0" timeOffset="31150.02">13970 1259 375,'0'0'865,"0"0"-843,0 0 125,93-36-30,-63 31-78,3 1-25,4 1-14,5 3-18,2 0-161,-2 0-221</inkml:trace>
  <inkml:trace contextRef="#ctx0" brushRef="#br0" timeOffset="31365.52">14376 1291 441,'0'0'956,"0"0"-943,0 0 2,94-19 66,-64 14-58,1-2 1,5-1-24,3 2-14,-3-1-125,-4-1-111,-3-2-268</inkml:trace>
  <inkml:trace contextRef="#ctx0" brushRef="#br0" timeOffset="31569.4">14555 1069 1279,'0'0'286,"0"0"-282,0 0 9,0 0 22,52 72-3,-44-22 12,-7 2-23,-1-1-15,0-1-6,-6-5-6,-4-3-87,4-6-110,6-11-196</inkml:trace>
  <inkml:trace contextRef="#ctx0" brushRef="#br0" timeOffset="32085.11">15073 1148 1146,'0'0'104,"0"0"-101,0 0 43,0 0-39,0 0-4,-106 37 3,70 2-3,12 6-3,8-4-3,8-7-5,8-4-6,0-12-5,24-8 3,13-10 16,11-4 2,4-20 5,3-8 4,-2-2 20,-13-3 0,-10 1 0,-18-2 3,-12 1-17,-12 6-17,-21 3-5,-4 6-19,0 8-30,8 3-12,8 1 7,3 1 15,9 1 19,2-4 14,4 0 11,3-2 10,0-2 23,0 5 12,0 2 1,0 6-1,0 3-2,0 0-43,0 19 0,3 20 0,1 17 83,2 14-13,-1 6-21,-5 3-15,0-1-7,0-6-19,-5-9-1,-4-14-5,2-14-2,4-13-7,3-9-56,0-7-83,0-6-146,6 0-467</inkml:trace>
  <inkml:trace contextRef="#ctx0" brushRef="#br0" timeOffset="32347.65">15491 846 1123,'0'0'164,"0"0"-164,0 0 30,0 0 63,73 138 3,-59-34 16,-12 10-46,-5 9-31,-37-2-10,-23-5-16,-26-9-9,-27-16-20,-18-13-143,-12-22-225</inkml:trace>
  <inkml:trace contextRef="#ctx0" brushRef="#br0" timeOffset="39233.81">9193 2043 707,'0'0'412,"0"0"-384,0 0 51,0 0-14,0 0-45,0 0 8,86 92-8,-79-46-3,-7-3-1,0-4-10,0-8-2,0-8-3,0-10 5,0-9-6,5-4 4,15 0 19,10-17 28,4-10-31,6-7 11,-9-5 8,-6-2 2,-9-2-12,-6 2-7,-3 3-12,-7 7-5,0 10-5,0 7-15,0 10-50,0 4-55,0 0-107,0 14-167,0 7-184</inkml:trace>
  <inkml:trace contextRef="#ctx0" brushRef="#br0" timeOffset="39608.34">9548 2266 836,'0'0'310,"0"0"-309,0 0 62,0 0 6,0 0 34,0 0-37,-12 103-46,2-66 15,2 5-31,0-1 1,1-2-5,-2-5 2,2-8-2,1-5 0,1-9-3,2-4-1,3-7-3,0-1 7,0 0 3,0 0 14,0-1 12,0-8-16,0 3-3,2-1 7,-1 5-7,1 2-4,-2 0-4,3 0-2,3 0-12,4 2 4,3 5 6,1 2 1,0-2 1,5-3-4,2 0-25,5-1-18,4-3-87,0 0-71,-2-3-204</inkml:trace>
  <inkml:trace contextRef="#ctx0" brushRef="#br0" timeOffset="40110.78">10003 1970 1062,'0'0'114,"0"0"-27,0 0 85,0 0-129,0 0-37,0 0-4,-41 83 9,21-32 2,2 4-5,7-4-7,5-1-1,5-5 0,1-7-37,0-8-72,7-7-45,8-10-37,3-8-76,1-5 40,1-10-131</inkml:trace>
  <inkml:trace contextRef="#ctx0" brushRef="#br0" timeOffset="40300.89">10252 2056 765,'0'0'135,"0"0"13,0 0-4,0 0-42,0 0-55,0 0-41,-14 65 31,-2-14-8,-2 2-17,0-7-6,1-3-6,3-8-1,3-7-27,0-6-77,0-10-71,2-7-229</inkml:trace>
  <inkml:trace contextRef="#ctx0" brushRef="#br0" timeOffset="40441.43">10100 2271 1041,'0'0'152,"0"0"-143,0 0 85,98-39-46,-76 37-38,4 2-10,2-3-19,2 0-150,-3-4-282</inkml:trace>
  <inkml:trace contextRef="#ctx0" brushRef="#br0" timeOffset="40667.95">10525 1934 1277,'0'0'1,"36"92"1,-18-26 60,-11 5 20,-7 0-12,0-5-28,-17-6-21,-10-7-15,-3-8-6,1-11-7,4-11-45,2-10-125,8-13-152,9-2-424</inkml:trace>
  <inkml:trace contextRef="#ctx0" brushRef="#br0" timeOffset="40855.18">10889 2307 1026,'0'0'44,"0"0"-36,0 0-14,0 0 6,0 0-102,0 0-162,71 15-181</inkml:trace>
  <inkml:trace contextRef="#ctx0" brushRef="#br0" timeOffset="40999.02">10817 2431 838,'0'0'120,"0"0"-45,0 0 58,0 0-44,0 0-18,0 0-61,99 31-10,-55-29-198,7-2-661</inkml:trace>
  <inkml:trace contextRef="#ctx0" brushRef="#br0" timeOffset="41701.17">11731 2157 806,'0'0'393,"0"0"-372,0 0 89,0 0-3,0 0-58,0 0-12,-1 3-11,-5 24 18,-2 10 13,3 5-19,-3 5-7,-1 3-19,-1-4 3,1 6-13,-3-5-1,0-6-1,2-5 1,0-12-2,3-7-1,3-9-6,4-8-9,0 0 16,0 0 1,0 0 11,0-3 2,0-4 0,4 0-2,5-1-4,0 4-1,2 0-4,6 4-2,6 0 0,0 0-1,7 1-3,0 6 4,-3-2-1,-4 1-1,-4-3-11,-3 0-71,2-3-106,2 0-134,4-2-465</inkml:trace>
  <inkml:trace contextRef="#ctx0" brushRef="#br0" timeOffset="42412.06">12800 2352 323,'0'0'862,"0"0"-849,0 0 23,-8-81 71,-16 64-72,-6 2-25,-9 6-1,-3 9-9,-5 0-1,3 22-8,9 7-1,10 6 3,14-2-26,11-5 2,0-2 2,21-9-17,3-9 2,6-8 3,5 0 2,3-14 24,2-13 7,3-7-45,-2-3 36,-4-6 10,2-5 7,-7-3 3,-3-2 20,-10 0 32,-4 8-9,-9 9 12,-3 15-6,-3 9-28,0 11 1,0 1 2,0 17-27,-10 20-4,-11 18 4,-1 9 0,-2 3 0,0-4 0,1-8 1,9-10-1,8-9-2,6-11-8,6-9-16,17-11-17,7-5-1,3-7 14,1-15 20,-2-3 10,-2 1 2,-5 2 4,-6 6 13,-7 8-2,-8 4-2,-2 4 10,-2 0-23,0 16-1,0 6-1,0 5 5,0-3 0,0-4-2,7-5-3,4-4 0,5-6 0,4-5-22,5 0-37,-1-8-66,-7-8-88,-6-7-94</inkml:trace>
  <inkml:trace contextRef="#ctx0" brushRef="#br0" timeOffset="42694.47">13184 2040 203,'0'0'982,"0"0"-975,0 0-3,0 0 35,0 0-34,0 0-5,8-11-7,-11 16 7,-4-2-3,3-3 1,3 0 2,1 0 1,0 0 38,0 0 22,0-6-24,4 1-27,4 4-10,-2 1-7,0 0-52,-3 12-83,-2 11-145,-1 4-249</inkml:trace>
  <inkml:trace contextRef="#ctx0" brushRef="#br0" timeOffset="43322.31">13553 2023 1074,'0'0'83,"0"0"33,0 0 31,0 0-99,0 0-38,-20 81 10,-2-18 17,-2 0-18,0 0-16,4-8-2,6-9-1,5-5-23,9-9-49,0-9-78,16-12-24,14-11-122,5-3-227</inkml:trace>
  <inkml:trace contextRef="#ctx0" brushRef="#br0" timeOffset="43525.19">13757 2123 924,'0'0'83,"0"0"43,0 0 19,0 0-116,0 0-9,0 0 25,-64 62-5,48-20-22,6 2-13,2-5-4,2-4-1,3-4-4,0-7-74,0-5-7,1-10-51,-2-6-158,-2-3-202</inkml:trace>
  <inkml:trace contextRef="#ctx0" brushRef="#br0" timeOffset="43652.83">13618 2317 1105,'0'0'75,"0"0"-66,105-32 90,-77 28-81,-1 3-18,-6 1-17,-5 0-132,-5-2-203</inkml:trace>
  <inkml:trace contextRef="#ctx0" brushRef="#br0" timeOffset="43854.18">13953 2023 1297,'0'0'31,"0"0"-29,64 92 89,-47-31-18,-10 4-8,-7 1-28,-17 0-26,-22 0-11,-17-4-14,-13-4-77,-3-10-173,3-12-374</inkml:trace>
  <inkml:trace contextRef="#ctx0" brushRef="#br0" timeOffset="44297.32">12345 2760 881,'0'0'221,"0"0"-159,0 0 112,116-46-63,-28 42-44,16 4 19,13 0-40,4 0-35,-1 0-11,-5 3-15,-6 0-79,-9-1-105,-19-2-104,-16 1-440</inkml:trace>
  <inkml:trace contextRef="#ctx0" brushRef="#br0" timeOffset="44992.43">12768 3127 1213,'0'0'131,"0"0"-127,0 0 106,0 0-45,-4-75-46,-28 73-18,-8 2-1,-5 7-5,2 16 3,6 6-5,13 0 2,9-2-23,15-4-11,0-4-31,28-7 35,13-12 12,11 0-34,5-14 21,-3-18 29,-4-6 7,-7-7 2,-4-6 21,-5-4 26,-4-3-20,-6 2-4,-13 2-10,-6 10 2,-5 16-4,0 14 5,-7 11 8,-8 3-26,-8 20-9,-2 19 9,3 17-1,-1 9 0,10 0-1,7-3 2,4-7 0,2-7 0,0-7 0,10-12-2,6-7-14,3-10-28,2-9-9,9-3-48,3-12-35,9-15-62,-2-5 71,-3-4 113,-1-5 14,-2-5 70,-8-3 40,-2 4 9,-8 6 4,-8 13 11,-4 12-19,-4 8-40,0 6-17,0 0-52,0 26-6,-15 15-4,-4 9 4,1 4 3,4-2-2,5-8-1,2-6-1,4-9-24,3-8-56,0-8-75,0-6-62,13-7-183</inkml:trace>
  <inkml:trace contextRef="#ctx0" brushRef="#br0" timeOffset="45139.57">13164 3117 901,'0'0'390,"0"0"-290,0 0 71,0 0-84,104-17-87,-9 13-9,27-3-191,13-9-715</inkml:trace>
  <inkml:trace contextRef="#ctx0" brushRef="#br0" timeOffset="48282.07">11812 3863 963,'0'0'176,"0"0"-159,0 0 106,0 0-26,0 0-21,0 0-14,0 0-22,0 0-18,95 20-10,-50-17-2,3-2-10,-3-1-35,-2 0-181,-15 0-199</inkml:trace>
  <inkml:trace contextRef="#ctx0" brushRef="#br0" timeOffset="48418.38">11860 4004 1432,'0'0'52,"0"0"-48,0 0 85,0 0-74,94-12-15,-51 1-123,6-6-285</inkml:trace>
  <inkml:trace contextRef="#ctx0" brushRef="#br0" timeOffset="52834.17">12630 3628 1009,'0'0'152,"0"0"-142,0 0 140,0 0-46,0 0-66,0 0-19,0 0-13,23 85 19,-23-27 13,0 3-22,0-1-7,-13 1 0,-3-8-6,-1-4 2,1-9-5,2-8 1,3-9-2,1-10 3,6-6-2,1-4 1,3-3 0,0 1 6,0-1 0,0 0 11,0 0 15,0 0-8,0 0-9,0 0-10,3 1-4,3-1-1,6 5-1,7 0 0,7 2 1,5 3-1,-1-2 2,-2 0-1,-7-2-1,-8-4 0,-2-2-13,2 0-87,1-11-116,5-15-305</inkml:trace>
  <inkml:trace contextRef="#ctx0" brushRef="#br0" timeOffset="53660.74">13711 3702 1149,'0'0'23,"0"0"-1,33-103 131,-29 74-88,-4 5-5,0 8-22,-10 8-12,-8 8-26,-2 0-15,-2 12 8,-3 16 3,4 6-5,3 4-20,6-5-18,8-7-21,4-9 23,5-11 21,21-6 4,9-11-2,4-18-5,-1-9 15,-5-5 12,1-6 0,-8 3 3,-1-1 7,-9-1 27,-6-2 4,-10 1 19,0-1-3,-10-1-37,-13 5 17,1 8-18,6 13-3,4 10 14,9 13 9,3 2-32,0 31-7,0 24 0,4 22 2,7 12 12,-4 2-11,-4-3-1,-3-6-1,0-8-1,0-8-3,-4-10-6,1-12-67,-3-4-32,-2-6-58,-2-6-68,-6-4-178</inkml:trace>
  <inkml:trace contextRef="#ctx0" brushRef="#br0" timeOffset="53861.1">13453 4009 1098,'0'0'230,"0"0"-220,0 0 57,0 0 22,0 0-53,120 1-16,-26 2-20,33-3-79,16-10-367</inkml:trace>
  <inkml:trace contextRef="#ctx0" brushRef="#br0" timeOffset="54619.17">13590 4429 908,'0'0'81,"0"0"28,0 0 6,12-93-29,-12 73-19,-9 5-10,-10 6-29,-2 8-28,-3 1 0,-2 10-3,5 14-4,2 10-8,9 1-29,7-1 1,3-9-24,9-7-16,19-9 37,6-9 0,1 0-22,-4-17 29,-3-12 38,-1-5 1,-2-7 7,2-7 26,-4-1 12,-6 0-20,-7 7 18,-6 12-1,-4 13-14,0 14 6,0 3-5,-6 25-29,-6 16-5,1 10 5,0 4 0,3 2 0,4-4 0,1-11 0,3-9-1,0-11-42,15-13-30,16-9-26,7 0-127,0-17-19,-5-9-17,-10-3 262,-7-1 86,-4-3-8,0-2 38,-3 2 39,-2 6 8,-4 3-6,-1 12-31,-2 7 11,0 5-11,0 0-65,0 12-58,3 20 10,-1 16-11,-2 5 30,0 3-13,0-3-13,-4-7 2,-3-7-8,4-10-4,0-10-41,1-6-76,1-9-121,-4-4-121,-2 0-145</inkml:trace>
  <inkml:trace contextRef="#ctx0" brushRef="#br0" timeOffset="54763.1">13863 4512 648,'0'0'403,"0"0"-383,0 0 124,0 0 28,0 0-86,0 0-23,64-34-47,-6 27-16,18-3-36,5-9-244,1-9-450</inkml:trace>
  <inkml:trace contextRef="#ctx0" brushRef="#br0" timeOffset="55324.42">14698 3670 1392,'0'0'54,"0"0"-3,0 0 53,0 0-83,0 0-13,0 0 2,9 110 0,-9-69-7,-9-3-3,-6-5 0,3-5-49,2-7-48,4-7-73,5-7-36,1-7-142,0-3-98</inkml:trace>
  <inkml:trace contextRef="#ctx0" brushRef="#br0" timeOffset="55492.14">14657 3595 1010,'0'0'127,"0"-83"-97,16 52 91,8 4-12,7 6-59,2 5-8,1 9-33,-4 7-9,-8 0-22,-7 15-78,-12 16-48,-3 8-78,-23 12-120,-22 7-161</inkml:trace>
  <inkml:trace contextRef="#ctx0" brushRef="#br0" timeOffset="56081.72">14549 3943 682,'0'0'64,"0"0"-18,0 0 101,103 48-48,-78-47-48,-1-1-34,-3 0-17,5 0-3,-1-11-85,2-3-52,-4 0 1,-4 0 68,-3 1 71,-2 3 28,-3 0 95,-3 4 33,-2 3-11,-3 3-50,-2 0-36,2 0-39,1 12-13,-1 4 1,-3 4-3,0 2-5,0-1-2,-3-1-9,-4-5-31,6-3-14,1-2 2,0-7 11,8-3 27,9 0 12,5-3 4,2-14 6,-4-3 23,-3 1 33,-3 3-10,-4 4 28,-1 4-36,-4 3-6,-2 5-9,3 0-25,1 0-4,0 14-2,1 5 1,-6 1-5,2 4-9,-4-4-14,0-3-12,0-4 6,0-4-8,0-6 15,3-3 21,6 0 7,2-9 17,3-7-1,0-4 29,2-1 11,1 1-2,-1 6-7,-1 3-12,-6 7 12,0 3-26,-2 1-8,-2 0-13,-1 10-5,2 10 3,-6 0-1,0 1-31,0-1-85,0-7-98,0-4-201</inkml:trace>
  <inkml:trace contextRef="#ctx0" brushRef="#br0" timeOffset="56832">15650 3612 1317,'0'0'25,"0"0"-11,0 0 13,0 0-17,-83-13-10,50 49-1,3 11-5,9 6 0,7 0-12,13-7-33,1-7 3,5-7-18,15-12 8,4-8 30,6-12 7,-2 0 10,2-16 6,0-10 5,-6-3 13,-3 1-3,-8 7 13,-4 9-8,-6 5 8,-3 7-8,0 0-15,0 15-9,0 7 6,2 1 2,5-1 1,6-5 1,5-2-1,6-6-3,5-9-2,-1 0-4,-1-4-3,-8-17 12,-2-6 0,-10-4 7,-7-5 6,0 1-8,-13 6-5,-10 4-6,-1 12-9,6 9-8,4 4 10,8 0-1,6 0 8,1 4-12,24 0 18,13-1 29,5-3 26,5 0-9,-6 0 8,-7-11-8,-9 2-12,-10-2 1,-10-2 1,-6 0-17,0-2-6,-5-2-13,-17 8-17,-1 4-13,-3 5 16,2 0-2,11 14 11,10 11 4,3 8 1,11 4 3,12 2 18,2-6 20,-3-1-4,-4-7-21,-9-1-4,-6-4-6,-3-1-6,0-4-12,-17-2-91,-6-5-32,-5-6-43,-1-2-154</inkml:trace>
  <inkml:trace contextRef="#ctx0" brushRef="#br0" timeOffset="57237.16">16402 3575 844,'0'0'518,"0"0"-510,0 0 64,0 0 24,0 0-91,0 0-5,-2 59-7,-25 12 7,-3 7 0,4-9 0,9-4 0,10-10-1,7-9-24,7-9-63,20-13-80,11-12-27,5-12-146,0-6-115</inkml:trace>
  <inkml:trace contextRef="#ctx0" brushRef="#br0" timeOffset="57634.8">16615 3746 1074,'0'0'107,"0"0"-106,0 0 36,0 0-15,0 0-22,0 0 16,-24 100-7,20-63-9,2-3-1,2-6-25,0-6-26,2-8 5,8-8 14,2-6 29,1-6 4,0-17 3,4-2 5,-5 1-1,0 2 9,-6 8 2,-3 4-5,-1 6-6,-2 4 11,0 0-17,0 0-1,0 13-8,4 4 8,8 0 5,0 0 1,6-5 2,-3-5-4,3-4-1,-2-3 1,0 0 7,0-19 17,-4-5 20,-4-9-21,-3-2-1,-4-3-1,-1 1-25,0 0-44,0 6-91,0 7-210</inkml:trace>
  <inkml:trace contextRef="#ctx0" brushRef="#br0" timeOffset="57869.2">17024 3555 1396,'0'0'53,"0"0"-53,0 0 0,0 0 20,11 115 7,-11-64 1,0-1-18,0-4-8,-3-7-1,-4-6-1,3-5-39,-1-10-82,5-8-79,0-9-165,0-1-373</inkml:trace>
  <inkml:trace contextRef="#ctx0" brushRef="#br0" timeOffset="57994.44">17024 3785 1109,'0'0'132,"0"0"-77,0 0 128,0 0-135,85-33-48,-32 33-3,13 0-140,7 0-326</inkml:trace>
  <inkml:trace contextRef="#ctx0" brushRef="#br0" timeOffset="58415.46">17267 3828 959,'0'0'120,"0"0"-45,0 0 122,0 0-74,0 0-42,0 0-14,18-15-20,13 15-38,11 0-9,13 0-1,5 0-4,-1 0-86,-2-5-173,-9-5-286</inkml:trace>
  <inkml:trace contextRef="#ctx0" brushRef="#br0" timeOffset="58610.57">17528 3631 1488,'0'0'24,"0"0"-22,0 0 68,0 0-60,7 86-4,-16-24 31,-9 1-24,-1-3-5,-2-4-8,6-6-29,9-8-84,6-10-136,15-15-262</inkml:trace>
  <inkml:trace contextRef="#ctx0" brushRef="#br0" timeOffset="59073.94">17896 3771 122,'0'0'1167,"0"0"-1160,0 0 32,0 0 10,0 0-49,0 0-3,-64 92 2,51-46-5,13-2 0,0-4-13,18-10-2,11-14-1,10-10 11,3-6 8,-2-17-3,-1-15 6,-9-8-2,-6-7 1,-12-4 1,-8-7-3,-4-7-29,-9-2-28,-13 8 12,-2 7-8,3 12 39,9 15 17,4 6 9,8 10 32,0 4 22,0 5 14,0 0-41,0 0-20,0 12-11,0 17 1,0 19 20,5 16 18,-1 9 8,0 9-13,-3-1-8,-1-3 3,0-3-6,-16-6-14,-4-12-5,-4-10-9,2-14-5,4-10-32,4-12-71,9-11-126,5 0-90,1-20-235</inkml:trace>
  <inkml:trace contextRef="#ctx0" brushRef="#br0" timeOffset="59381.03">18344 3466 918,'0'0'273,"0"0"-251,64 90 68,-33-8 75,-9 14-75,-14 7-26,-8-1-17,-36-4-42,-25-8-5,-21-10-12,-18-13-107,-4-20-229</inkml:trace>
  <inkml:trace contextRef="#ctx0" brushRef="#br0" timeOffset="64216.53">12200 4922 783,'0'0'322,"0"0"-287,0 0 30,0 0 59,0 0-61,0 0-25,0 0-6,0 0-23,94 0-5,-67 0-4,3 0-63,-3 0-141,-2-2-257</inkml:trace>
  <inkml:trace contextRef="#ctx0" brushRef="#br0" timeOffset="64364.38">12142 5121 1190,'0'0'46,"0"0"-36,0 0-10,93-12 0,-27-1-27,9 2-177,-2-1-542</inkml:trace>
  <inkml:trace contextRef="#ctx0" brushRef="#br0" timeOffset="65088.08">13080 5020 970,'0'0'201,"0"0"-152,0 0 116,0 0-81,0 0-66,0 0-4,0 31-12,0 5 8,0 3-7,-4 0-1,-7-3-2,-3-4-11,3-5-65,-1-6-92,-2-9-22,1-9-154,8-3-241</inkml:trace>
  <inkml:trace contextRef="#ctx0" brushRef="#br0" timeOffset="65237.94">13007 4947 899,'0'0'10,"0"0"59,13-82 82,17 58-114,10 4-17,4 9-16,0 8-4,-6 3-48,-13 9-141,-16 16-155</inkml:trace>
  <inkml:trace contextRef="#ctx0" brushRef="#br0" timeOffset="65403.27">12817 5363 991,'0'0'0,"99"0"0,-47-7 16,-3-3-10,-3-1-6,-5 0-46,-7 0-141,-5-2-30,-9-1-65</inkml:trace>
  <inkml:trace contextRef="#ctx0" brushRef="#br0" timeOffset="65954.17">13219 5243 323,'0'0'264,"0"0"-15,0 0-34,0 0-86,0 0-30,0 0-24,7-30-50,-7 35-25,0 15-6,-7 6 6,-2 6 0,-3 1 0,3-3 0,0-2-1,2-6-21,5-7-18,2-6-27,0-6 5,0-3 18,0 0 27,10-12 16,5-9-1,5-4 2,-1 0 14,2 1 13,1 2 3,-1 3-1,-4 2 15,0 6 10,-3 8-26,1 3-4,-2 0-8,-2 6-12,1 12-4,-9 6-6,-3 2 5,0 1 0,-2-5-7,-11 0-23,1-7 2,3-4-4,0-5-2,8-4 16,1-2 10,0 0 9,0-2 21,0-12-4,7-7-5,6-3 27,5-2-7,5-1-17,-1 4 25,0 3-4,-1 5-13,-7 8-6,-4 7-6,0 0 3,-2 4-13,-1 15 2,4 5-6,-8 1 3,-3 2-1,0 0 1,0-3-2,-11-2 2,-1-5-13,3-7-50,0-4-60,5-6-40,4 0-167,0-3-281</inkml:trace>
  <inkml:trace contextRef="#ctx0" brushRef="#br0" timeOffset="66460.08">14138 4983 1102,'0'0'312,"0"0"-303,0 0 78,0 0-6,0 0-81,0 0-6,10 15 2,-10 21 4,-9 5 5,-5 3-1,3 2-4,0-1 0,5-1 1,3-7-1,2-6 0,1-4-1,0-8-1,0-9-7,0-3 2,0-6-4,0-1 10,0 0 1,0 0 11,0 0-2,0 0 4,0 0 3,1 0 2,-1 0-9,2 0-5,-1 0-1,4 0 0,-2 0-2,7 0 1,8 0 0,12 0-2,12-6-4,19-4-56,7-1-148,2-2-222</inkml:trace>
  <inkml:trace contextRef="#ctx0" brushRef="#br0" timeOffset="67757.16">15067 4940 29,'0'0'765,"0"0"-685,-8-85 55,-10 61 36,-10 7-70,-9 9-68,-8 8-28,-1 7-5,-1 21-5,10 8-2,10 1 1,11 0-14,13-5-39,3-12-8,15-13-16,22-7 59,14-10 14,10-24-1,-1-15 11,-5-10 18,-6-4 41,-9 0 17,-11 5-43,-17 4 54,-12 7-24,0 10-16,-16 13-6,2 13-9,2 11-14,-1 5-17,3 27-1,3 19 0,1 12 10,5 10 4,1 4-8,-3-5-4,0-7-2,1-11-3,2-8-51,0-7-75,0-6-72,-1-9-155</inkml:trace>
  <inkml:trace contextRef="#ctx0" brushRef="#br0" timeOffset="67932.01">14725 5227 1329,'0'0'107,"105"-28"-105,-37 14 92,5 4-57,0 3-37,-8 7-31,-19 0-158,-18 0-285</inkml:trace>
  <inkml:trace contextRef="#ctx0" brushRef="#br0" timeOffset="68533.99">14838 5570 1031,'0'0'340,"0"0"-308,0 0-32,-34-74 67,3 72-65,-4 2-2,0 4 0,0 16-5,7 7 2,7-1-1,14-2-16,7-4-10,0-8-23,23-7 25,13-5-12,8-6-41,5-18 30,-3-10 51,-4-6 3,-8-4 24,-4-4 27,-8-3-9,-8-2-11,-7 5-6,-7 11 6,0 13-5,0 14 2,-10 10-4,-5 8-27,-5 25-1,-2 17 1,3 9 6,7 1-2,4-4 3,7-5-4,1-7-2,0-11-1,0-6-11,0-12-75,13-8-36,8-7-33,7-7-99,4-16-5,-4-10 64,-4-6 195,-7 3 200,-8-3-59,-2 5 59,-6 6-28,-1 8-58,0 10 8,0 9-24,0 1-54,0 18-44,2 14-2,-2 14 2,0 2 0,0-2 0,0-2 0,0-8-70,0-9-117,0-8-72,0-12-269</inkml:trace>
  <inkml:trace contextRef="#ctx0" brushRef="#br0" timeOffset="68664.84">14985 5578 1306,'0'0'51,"0"0"-45,0 0 102,84-62-101,-30 46-7,18-5-152,13-8-462</inkml:trace>
  <inkml:trace contextRef="#ctx0" brushRef="#br0" timeOffset="69705.1">15885 4660 883,'0'0'398,"0"0"-398,0 0 44,0 0 54,0 0-92,0 0-6,-93-22 0,60 60-6,4 16-2,15 7 2,14-2 5,0-6 1,25-11-4,9-11 2,5-11 0,1-6-2,-2-11-18,-1-3-14,-4-1-36,-5-18 14,-7-7 31,-6-2 9,-5-2 15,-4 7 3,-3 11 0,-3 5 9,0 7 4,0 3-13,0 16-16,0 11 16,0 1 2,0-2-1,3-5 12,12-4 2,9-9 7,10-9 1,2-2 15,0-4-20,-5-16-13,-6-6-1,-12-3-2,-10-3-2,-3-1-6,-6 2 1,-15 4-7,-3 7-1,0 10 7,5 3 1,5 7 1,9 0-2,5 0 5,0 0 1,5 0 4,15 3 13,8-1 22,6-2-3,3 0-12,1-6-6,1-8-6,-2-9 12,-3-1-1,-8-1-14,-7-2-7,-12 3 3,-7-2-5,0 9-17,-15 5-12,-9 11 7,-2 1-10,3 17 15,11 15 13,12 15 4,0 8 15,29 2 32,10-1 1,2-4 5,-5-12-2,-13-6-21,-12-2-14,-11-6-15,-11-2-1,-25-7-12,-12-10-60,-7-7-70,6-3-106,16-20-327</inkml:trace>
  <inkml:trace contextRef="#ctx0" brushRef="#br0" timeOffset="69940.21">16849 4603 935,'0'0'332,"0"0"-332,0 0 0,-53 112 32,23-45 22,6 1-7,6-5-17,10-10-26,8-10-4,0-9 0,0-10-52,15-10-20,3-10-19,8-4-83,0-7-202,4-17-217</inkml:trace>
  <inkml:trace contextRef="#ctx0" brushRef="#br0" timeOffset="70313.13">16919 4867 562,'0'0'260,"0"0"-142,0 0 38,0 0-49,0 0-90,0 0-17,-16-10 0,11 39-3,5 2 0,0-3-21,4-4-11,13-7 13,5-10 6,3-7 13,5 0 3,0-5 0,-4-13 13,-5-5 12,-7-1 0,-4 3-7,-6 5 25,-4 7-2,0 6-6,0 3 11,0 3-46,0 15-21,0 4 18,0 3 1,0-5 1,0-4 1,15-5-14,9-7 0,3-4 9,3 0 3,-4-15-1,-3-9 3,-7-5 12,-6-9 0,-4-1-3,-6 0-8,0 4-1,-1 4-17,-11 9-55,2 6-99,3 9-264</inkml:trace>
  <inkml:trace contextRef="#ctx0" brushRef="#br0" timeOffset="70510.92">17432 4724 1144,'0'0'295,"0"0"-293,0 0-2,0 0 30,8 97 0,-8-58-6,-5-3-20,-4-2-4,1-7-15,3-5-63,4-3-94,1-8-96,0-3-315</inkml:trace>
  <inkml:trace contextRef="#ctx0" brushRef="#br0" timeOffset="70651.99">17422 4940 1365,'0'0'32,"0"0"-25,84-46 87,-58 36-77,6 4-17,3 0-76,6 1-221,-3 2-632</inkml:trace>
  <inkml:trace contextRef="#ctx0" brushRef="#br0" timeOffset="70854.12">17755 4898 1240,'0'0'0,"0"0"0,110-11 90,-68 8-65,4 1-25,-6 1-16,-4-2-176,-7-1-262</inkml:trace>
  <inkml:trace contextRef="#ctx0" brushRef="#br0" timeOffset="71058.31">17990 4695 871,'0'0'665,"0"0"-665,0 0 0,0 0 20,-26 71 11,7-12 27,0 2-23,1-5-34,8-3-1,4-6-2,6-7-70,0-6-70,7-9-126,19-13-196</inkml:trace>
  <inkml:trace contextRef="#ctx0" brushRef="#br0" timeOffset="71490.02">18342 4824 1216,'0'0'58,"0"0"-57,0 0-1,0 0 5,-88 63-5,69-20 0,11-2-3,8-3-3,3-8-7,21-8-18,11-8 24,3-14 7,5 0 4,-2-19-2,-7-15 2,-7-10 5,-8-9-9,-10-7 0,-9-6-4,-1 2-15,-21 9 2,-7 13 5,-1 17 10,4 13 0,6 7 0,8 5 4,8 0-2,4 4 20,0 14 38,0 7 11,14 14 5,6 13 0,1 11-16,0 10-21,-9-1 9,-6 1-25,-4-7-4,2-4-9,0-9-6,2-9-2,-2-10-6,0-9-63,-3-11-62,-1-9-78,0-5-57,0-2-123</inkml:trace>
  <inkml:trace contextRef="#ctx0" brushRef="#br0" timeOffset="71763.07">18577 4453 1206,'0'0'137,"0"0"-125,76 97-11,-42-10 152,-10 15-42,-17 6-35,-7-1-30,-15-8-20,-28-9-6,-17-6-17,-14-12-3,-10-15-5,-7-18-42,-4-13-109,-2-16-155,3-10-403</inkml:trace>
  <inkml:trace contextRef="#ctx0" brushRef="#br0" timeOffset="73614.63">16254 6360 632,'0'0'23,"0"0"74,0 0 118,0 0-45,0 0-16,0 0-38,-2-5-58,24 3-15,7-1-3,4 1-17,1 1-17,2-2-5,5 0-1,3-4-60,0-1-109,-6-1-96,-9 3-208</inkml:trace>
  <inkml:trace contextRef="#ctx0" brushRef="#br0" timeOffset="73811.72">16217 6470 1123,'0'0'143,"0"0"-109,0 0 119,0 0-44,0 0-58,0 0-27,80 2-24,-7-2-10,15 0-139,6-1-217</inkml:trace>
  <inkml:trace contextRef="#ctx0" brushRef="#br0" timeOffset="85830.45">17294 6261 469,'0'0'217,"0"0"-180,0 0 93,0 0-53,0 0-17,0 0-4,0 0-16,0-29-15,0 26-4,0-1-3,0 3 8,0 1 6,0-2 2,0 2-4,0 0-2,0 0-6,0 0-8,0 0-9,0 0-5,0 3-10,-6 13-1,1 6 9,-4 6 2,0-2 0,2 1-1,4-4 1,3 1 2,0-4-1,0-3 2,0-3-3,9-4 3,3-3-1,0-2-1,3-2-2,0-3-8,0 0 2,-1 0-9,-3-6-9,5-8 21,1-5-6,2-3 10,2-5 3,-2 1 3,-1-1 5,-3 1 13,-5 4 3,-4 5-9,-4 7-7,-2 5 5,0 1 3,0 3-3,0 1-4,0 0-11,0 0-1,0 8-10,-6 12 2,0 10 7,2 4 0,2 3 1,2-5 3,0-4 1,0-2-1,12-8-2,5-3 2,5-4 0,3-5 0,3-3-1,2-3 9,-1 0 3,-5-13 10,0-7-10,-8-6-2,-1-7-2,-8-3 2,-7-1-8,0 3-4,0 2 3,-9 8 4,-1 2-5,-6 3-2,-3 2-1,0 2-16,-3 0-4,4 3-19,9 6-55,3 1-48,6 3-97,2 1-453</inkml:trace>
  <inkml:trace contextRef="#ctx0" brushRef="#br0" timeOffset="86533.93">18243 6182 1072,'0'0'99,"0"0"-92,0 0 101,0 0-65,0 0-37,0 86 53,-2-35-14,-10 0-18,0-7-8,-4-4-4,5-10-12,4-9-3,4-9-9,3-4-55,0-8-79,0 0 2,8-13-67,0-13-74,-5-6 35,-3-6 140,0-4-81</inkml:trace>
  <inkml:trace contextRef="#ctx0" brushRef="#br0" timeOffset="86671.84">18243 6182 337,'-107'-17'252,"106"-11"-64,1 4 30,4 1-43,19 3-60,7 0-43,10 3-13,-1 5-36,5 7-22,-2 3-1,0 2-65,-8 8-114,-15 16-148,-15 9-508</inkml:trace>
  <inkml:trace contextRef="#ctx0" brushRef="#br0" timeOffset="87360.98">18014 6574 1045,'0'0'5,"99"0"-5,-55 0 38,-5 0 22,-3 0-47,-5 0-13,-2-3-39,-4-4-80,-8-4-62,-1-5 54,-4-4 97,2-1 30,0 0 102,1 3 39,-5 3 29,-4 9-63,-3 2 11,-1 4-61,-2 0-48,0 15-6,0 9-3,-4 5 3,-6 0 1,-3-4-4,1-1-2,3-5-37,3-7-13,3-3-42,3-6 27,0-3-7,0 0 49,12-3 25,6-14 2,0-5 22,6 1 37,1-1 11,-1 3 0,-6 5 4,-3 4 1,-3 6-16,-6 4-42,0 0-15,-1 0-4,0 14-8,-2 6 6,-2 2-5,-1 1-19,0-1 0,-6 0-17,-5-5 10,2-6 4,4-5 9,2-4-3,3-2 10,0-7 13,0-13 14,2-4-12,8-8 19,6 1 26,1 3-11,4 6 11,-1 5-3,0 7-16,-5 7-5,-3 3-11,0 0-12,-3 18-1,0 6-1,-3 3 1,-3 1-1,-3-1-1,0-3 0,0-2 2,-2-8-29,-2-3-40,4-7-46,0-4-48,0 0-69,22-10-99</inkml:trace>
  <inkml:trace contextRef="#ctx0" brushRef="#br0" timeOffset="87725.9">19075 6137 1137,'0'0'133,"0"0"-129,0 0 94,0 0 2,0 0-82,0 0-18,12 26-2,-12 16 2,-5 8 6,-7-1 2,-3 0 11,2-6-2,3-7-7,2-7-9,6-6 3,2-4-2,0-2 1,0-5 1,0-3-3,0-5 4,0-3-5,0 0 12,2-1 3,0 0 9,2 0-1,9 0 3,9 0-11,10 2-15,6-2 0,9 0 0,6 0-11,7 0-85,3 0-166,-6-6-423</inkml:trace>
  <inkml:trace contextRef="#ctx0" brushRef="#br0" timeOffset="90721.01">16853 6379 646,'0'0'102,"0"0"-34,0 0 76,0 0-32,0 0-41,0 0-23,-1 0-2,1 0-21,0 0 2,14 0 10,6 0 3,6 0 4,-2 0-5,3 0-20,-5 0-10,-8 0-8,-7 0 1,-4 0 1,-3 0-2,0 0 3,0 0-4,0 0-12,0 0-3,-8 0-6,-10 2 8,-2 1 4,-7 0-4,3 2-1,-2-2 6,6-1 8,10 0 0,4-2 1,6 0 2,0 0 10,0 0 4,0 0 0,0 0-2,0 0-6,0 0-6,0 0 0,0 0 9,2 0 3,15 0-5,8 0-3,7 0-5,0 0 0,-8 0-1,-10 0 0,-9 0-1,-3 0-4,1 0-51,4 0-155,5 0-328</inkml:trace>
  <inkml:trace contextRef="#ctx0" brushRef="#br0" timeOffset="97143.08">20031 6246 1087,'0'0'31,"0"0"-2,0 0-29,0 0 29,0 0-27,-97-36-2,66 46 0,1 7-2,10 3 0,13 0-3,7 0 2,4 2 3,22-3 12,6 0 30,9-2 43,0-2 7,-3-1-26,-5 2-42,-10-1 6,-6 0-22,-13 2-8,-4 0-6,-13 0-12,-18-2-24,-8-1-26,0-6-21,0-6 4,14-2 29,9 0 35,11-13 21,5-8 2,19-5 8,11-3 11,7-1 4,5 2 33,4 6 2,-2 2-8,-1 11-8,-9 6-1,-7 3-6,-4 3-15,-6 17-16,-4 5 0,-6 6 2,-7 1-2,0 0-5,-12-4-1,-6-5-3,5-9-25,2-6-65,9-8-138,2-3-230</inkml:trace>
  <inkml:trace contextRef="#ctx0" brushRef="#br0" timeOffset="97299.05">20356 6093 903,'0'0'366,"0"0"-366,0 0 0,0 0 0,0 0-4,0 0-111,31-9-132,-31 35-255</inkml:trace>
  <inkml:trace contextRef="#ctx0" brushRef="#br0" timeOffset="97650.83">20429 6307 1335,'0'0'64,"0"0"-61,0 0 122,0 0-81,0 0-29,57 74-13,-57-46-1,0-1-2,-2-1-14,-7-2-38,2-7-10,-2-7 13,8-6-4,1-4 36,0-2 18,1-18 24,15-11-19,5-5 26,6-6-7,3 3 9,1 3 7,0 7 25,-2 8-24,-5 9-8,-3 9 2,-5 3-18,0 15-14,-1 17-2,-6 9-1,-7 4 0,-2 1 0,-6-2 0,-14-7-9,0-7-69,0-8-44,8-12-106,9-8-195</inkml:trace>
  <inkml:trace contextRef="#ctx0" brushRef="#br0" timeOffset="98294.74">21057 6132 1197,'0'0'72,"0"0"-62,0 0 40,0 0-18,-82 84 16,46-25-11,6 7-25,12-5-7,8-6-5,10-9-8,0-10-64,18-11-29,9-10-5,4-10 10,4-5-24,2-5-60,-6-20 74,-1-9 106,-5-7 53,-1-1 32,-3 2-37,-8 10 77,-5 9-13,-6 9-35,-2 9-7,0 3 2,0 0-72,-11 13-6,-1 10 3,-2 5 3,8 2 0,5-1-1,1-4-1,0-8-4,9-5-22,9-8 13,1-4 15,2 0 4,1-20-4,-5-3 4,-2-4-3,-5 1 1,-5 6 1,-4 8 7,-1 7 0,0 5 2,0 0-12,-6 16-4,-1 6 3,5 3 2,2-3-2,0-2 1,5-6 0,8-4 0,8-7 2,3-3 2,4-2 5,-1-16 1,-7-7 17,-5-7 6,-7 0-7,-8-3-9,0 2-5,-1 6-12,-11 5-18,2 6-53,1 5-72,3 2-173,6 4-541</inkml:trace>
  <inkml:trace contextRef="#ctx0" brushRef="#br0" timeOffset="98521.95">21685 6185 1285,'0'0'258,"0"0"-252,0 0 23,0 0 12,0 0-39,0 92 3,0-42 0,0-2-3,-8-4-2,-2-6-25,1-7-51,3-8-46,3-9-81,-2-7-139,5-7-215</inkml:trace>
  <inkml:trace contextRef="#ctx0" brushRef="#br0" timeOffset="98673.04">21670 6430 936,'0'0'59,"0"0"39,0 0 87,0 0-59,101-46-66,-66 39-25,11-3-21,6 3-14,2-3-142,-6 1-197</inkml:trace>
  <inkml:trace contextRef="#ctx0" brushRef="#br0" timeOffset="98902.83">22064 6400 1046,'0'0'208,"0"0"-206,0 0 118,0 0-1,103-9-66,-65 5-30,6 1-10,0 0-13,-3 1-44,-8 0-99,-10-1-104,-8-4-276</inkml:trace>
  <inkml:trace contextRef="#ctx0" brushRef="#br0" timeOffset="99122.42">22287 6216 1471,'0'0'119,"0"0"-118,0 0 31,0 0-10,6 103 30,-6-41 1,0-1-33,-6-5-14,-8-5-6,0-8-3,1-7-54,10-10-67,3-7-113,10-13-194</inkml:trace>
  <inkml:trace contextRef="#ctx0" brushRef="#br0" timeOffset="99624.11">22711 6299 1413,'0'0'50,"0"0"-42,0 0 17,0 0-25,0 0-2,-90 54-1,62-8 1,6 0-3,10-2-1,12-7-3,0-7 1,9-11 0,19-6 8,8-11 2,6-2 4,3-12 3,-7-17 0,-6-7-2,-12-10-5,-10-8-2,-10-9-2,-8 5-22,-25 4-18,-6 14 13,1 13 5,2 13 9,11 8 5,9 6 2,6 0-1,4 3 1,5 11 6,-2 1 1,1 1 0,2-2 1,0 2 0,2 4 2,13 6 22,6 9 49,4 8 3,3 6-9,-2 2-11,-4 1-19,-10-1-23,-8-3 5,-4-2-15,0-5-1,-1-7-3,-8-5-9,0-6-67,-1-6-40,1-4-67,5-3-31,4-7-177</inkml:trace>
  <inkml:trace contextRef="#ctx0" brushRef="#br0" timeOffset="99906.12">22924 5959 1094,'0'0'103,"0"0"-66,0 0 106,91 53-23,-46 24-8,-2 25-50,-11 14-16,-23 9-10,-9 1-27,-35-7 1,-23-6-9,-24-8-2,-25-4-74,-21-13-236,-10-20-661</inkml:trace>
  <inkml:trace contextRef="#ctx0" brushRef="#br0" timeOffset="106396.13">17413 4930 191,'0'0'383,"0"0"-365,0 0-13,0 0 64,0 0 5,0 0-28,0 0-29,0-5-7,0 5 3,0 0 3,-1 0 11,1 0 13,-2 0 13,2 0-11,-2 3 2,2 3-20,-1 2-12,-1 1 5,-1 1-6,2 3-7,-2-1-2,-1 2 1,1 1-3,0-1 4,1-1-3,1-2-1,-1 0 0,2-2 0,0-4 5,0-1-3,0-1 3,0-3 2,0 2 3,0-2 3,0 0-5,0 1 1,0-1-7,0 2-2,0 0 0,5-2 1,-1 3-1,2-3 0,3 0 0,10 0-14,7 0-58,11 0-122,2-5-193</inkml:trace>
  <inkml:trace contextRef="#ctx0" brushRef="#br0" timeOffset="111812.73">17446 6607 285,'0'0'81,"0"0"-81,0 0-24,0 0 14,94 0-59,-72 0-119</inkml:trace>
  <inkml:trace contextRef="#ctx0" brushRef="#br0" timeOffset="114692.86">9731 1589 566,'0'0'454,"0"0"-452,0 0-2,0 0 8,0 0-8,0 0-5,3-22 0,-3 22-17,0 0-140,0 0-308</inkml:trace>
  <inkml:trace contextRef="#ctx0" brushRef="#br0" timeOffset="116951.34">16026 7454 722,'0'0'398,"0"0"-371,0 0 54,0 0 93,0 0-64,0 0-30,21 10-35,4-5-10,8-3-12,9-2-14,10 0-9,6-10-2,5-6-103,-4-2-156,-18 4-227</inkml:trace>
  <inkml:trace contextRef="#ctx0" brushRef="#br0" timeOffset="117107.58">16056 7576 1317,'0'0'31,"0"0"-30,0 0 108,0 0-42,101 9-54,-38-9-13,11-18-94,14-9-293</inkml:trace>
  <inkml:trace contextRef="#ctx0" brushRef="#br0" timeOffset="121103.49">17146 7262 1147,'0'0'150,"0"0"-131,0 0 98,0 0 15,0 0-54,0 0-29,0 0-24,24-21-19,-15 48-3,4 10 11,1 5 2,0 5 3,0-2-6,-1-3-3,-2-6 0,3-8-7,-4-8 1,-4-6 0,1-6-3,-5-5 1,1-3 1,0 0 6,7-17 22,5-17 0,5-15-24,5-9 1,-2-4 2,-3 3 5,-1 6-1,-6 10 2,1 10-8,-3 11-8,-2 8 0,-2 5-5,-1 4-3,-2 5-28,4 0-42,2 12-84,-4 14-317,-6 7-504</inkml:trace>
  <inkml:trace contextRef="#ctx0" brushRef="#br0" timeOffset="122032.81">17507 7464 546,'0'0'646,"0"0"-635,0 0 10,0 0 80,0 0-55,0 0-6,22 25 20,-13-4-23,-3 5-18,-1-3-9,-2 3-6,-2-4-1,-1-2-2,0-4-1,0-5 0,0-4-2,0-6 0,0-1-19,0 0 10,0 0 11,0-16 0,0-5 0,0-2 0,0-4 1,9 1 2,7-2 8,3 2-3,3 4 11,6 5-4,-6 7 16,-2 6-2,-1 4-9,-2 0-7,-2 11-5,-2 9-8,-4 4 0,-5 1-1,-4 1-2,0-2 0,0-3 1,0-4 0,-8-4-14,3-5-19,1-5 14,4-2 13,0-1 6,0 0 2,0 0 12,0-12 6,0-5-13,0-2 4,13-3-4,-5 5 5,4 0 0,-2 5 10,-4 4-2,-2 4-7,-1 3 13,2 1-18,1 0-5,6 0-1,0 0 0,2 5 1,-3 1 3,-6-1 1,1 0-3,-5-3 3,1 2-2,-1 2 2,-1-2-2,0 2 1,0-2-2,0 1-2,0-4 1,0 2 0,0-2-1,0 1 0,0-2-1,0 2-2,0 3-7,0-1 4,0 2 1,0-1-2,0 1 6,3 0 1,-2-2 0,1 1 0,1 1-3,0 1 3,0-1 2,0 1 2,-1 2-1,2 0 1,0 3 6,-2 2-3,-2-1-2,4 0 2,-4-2-7,0-1 2,0-3 0,0-4-2,0-1-3,0-2-5,0 0-34,0 0-26,0-13-49,0-3-143,0-2-95</inkml:trace>
  <inkml:trace contextRef="#ctx0" brushRef="#br0" timeOffset="122729.64">16870 7545 417,'0'0'136,"0"0"-87,0 0 76,0 0-18,-85 4-23,81-4 3,4 0 6,0 0 2,0 0 27,0 0-20,6 0-8,16-3-25,11-4-40,14-4-5,5 3 10,-1 0-16,-8 2-5,-13 3-6,-15 1-4,-8 2-3,-7 0-2,0 0-14,-20 0-40,-13 6 13,-9 6 16,2 0-14,1-1 20,4-3 8,6 0 10,6-4 3,9-3 1,8-1 3,6 0 21,0 0 49,0 0-25,5 0-23,1 0-26,3-4-2,4-2-9,11 1-84,9-4-157,12-5-329</inkml:trace>
  <inkml:trace contextRef="#ctx0" brushRef="#br0" timeOffset="123870.86">18578 7207 1267,'0'0'47,"0"0"-11,0 0 137,12-73-107,-14 63-32,-14 9-24,-3 1-10,-5 16-12,-3 19 10,2 12 0,8 9 2,9 0-1,8-3 0,6-10-5,20-8-14,7-13-28,3-9 10,1-12 20,-6-1 17,-4-5 1,-6-12 4,-5-3-1,-5 7 0,-6 5 3,-3 8 12,1 0-1,2 10-17,1 14-7,-2 9 7,1 2 3,-5-1-3,0 0 0,-3-5 5,-12 0-4,-8-5-1,-2-5-2,0-5 1,2-4 1,7-7 0,3-3 0,2 0 4,2-14 11,-2-7-7,1-5-4,1-2-2,3 0-1,2 0-1,1 3 0,3 8-8,0 5 0,0 5-10,0 6-2,1 1-2,8 0-30,5 0 3,7 0 31,5 0 13,6 0 5,2 0 0,2 0 0,-6 0 2,0-6 0,-9 1 2,-1-1 19,-6 1 13,-4 0 9,0 3 4,-2 0-8,0 2-18,-1 0 3,-1 0-9,-2 0 0,2 0-9,0 10 0,0 3 2,0 0 1,-1 2-7,-1-1 0,-2 0 1,-1 2-2,-1 0-1,0 1-2,0-2 0,0-1 0,0-7-4,0-3-55,0-4-95,0 0-139,0-5-278</inkml:trace>
  <inkml:trace contextRef="#ctx0" brushRef="#br0" timeOffset="124030.33">18945 7193 1304,'0'0'71,"0"0"-71,0 0 87,0 0-56,0 0-31,0 0-56,0 0-85,43-15-80,-40 39-388</inkml:trace>
  <inkml:trace contextRef="#ctx0" brushRef="#br0" timeOffset="124418.12">19097 7383 1070,'0'0'344,"0"0"-340,0 0 91,0 0 17,0 0-81,78 42-18,-74-20-12,-4 4 2,0 0-3,0-4 0,0-1-4,0-5-13,0-7-6,0-1-1,0-7 2,0-1 11,0 0 11,12-16 3,2-8 1,5-5 1,2-7 2,4 1 16,0-1-1,-1 7 15,-3 8 10,-6 7-12,-4 9-7,-1 2-10,-3 3-17,2 14 0,5 14-1,-2 10 4,-5 6-3,-7 1 2,0-3-3,0-8 0,-1-5-3,-4-11-14,2-7-49,3-7-56,0-4-101,0 0-70,16-20-358</inkml:trace>
  <inkml:trace contextRef="#ctx0" brushRef="#br0" timeOffset="125078.47">19759 7110 1194,'0'0'226,"0"0"-224,0 0 5,0 0 3,-29 86 9,0-28 6,2 4-15,6-3-10,7-2-4,12-8 0,2-11-25,13-11-56,17-8-33,6-14-9,3-5-22,-3-5-51,-2-20 5,-7-7 23,-5-6 172,-4-1 31,-6 3 72,-4 7 74,-4 8-16,-4 7-23,0 8-22,0 5-49,0 1-4,0 4-50,-6 17-12,-1 7 6,0 3 0,7-2-6,0-2 0,0-8-2,12-7-1,6-6 0,4-6-6,1 0-9,-1-18 7,1-8-2,-8-2 9,-3-1 3,-6 7 2,-3 7 11,-3 6 9,0 7 15,0 2-2,0 0-35,0 11-22,0 9 22,0 3 2,0-4-1,0 0 5,3-6-2,6-4 1,2-4 4,3-5 35,-2 0-12,1 0-3,-2-10 7,1-9-16,-5-3 1,-2-5-11,-5-3-6,0-5-4,0-4-2,0 6-4,0 4-1,0 9 7,0 12-5,0 4-1,0 2-19,0 1-90,0 1-85,0 0-358</inkml:trace>
  <inkml:trace contextRef="#ctx0" brushRef="#br0" timeOffset="125313.26">20403 7134 1370,'0'0'139,"0"0"-139,0 0 54,0 0-16,0 0-29,23 81 24,-20-39-3,-3-3-26,0-2-3,0-4-1,0-5-8,0-5-50,0-8-67,0-5-123,0-7-173</inkml:trace>
  <inkml:trace contextRef="#ctx0" brushRef="#br0" timeOffset="125480.03">20405 7367 1329,'0'0'132,"0"0"-122,0 0 138,105-51-80,-65 41-51,8-1-17,4 1-1,-1-3-83,-4 3-160,-9-2-301</inkml:trace>
  <inkml:trace contextRef="#ctx0" brushRef="#br0" timeOffset="125718.78">20800 7333 1190,'0'0'57,"0"0"-52,0 0 149,0 0-81,92-1-43,-55-3-3,3 1-11,4 0-14,-2-1-2,-6-1-50,-7 0-111,-10-1-158,-12-1-468</inkml:trace>
  <inkml:trace contextRef="#ctx0" brushRef="#br0" timeOffset="125912.74">20949 7136 1613,'0'0'12,"0"0"14,0 0 69,0 0-81,33 71-7,-33-15 14,0 0-17,0-1-1,-8-4-3,3-3-6,4-9-64,1-3-70,7-12-117,18-11-235</inkml:trace>
  <inkml:trace contextRef="#ctx0" brushRef="#br0" timeOffset="126389.63">21331 7260 1222,'0'0'108,"0"0"-100,0 0 99,0 0-78,0 0-29,0 0-3,-53 89 1,45-44-8,8-2-24,0-6 9,6-10 20,18-9 5,7-12 1,8-6 5,7-3-3,-2-19 2,-7-11 5,-7-7 2,-14-7-9,-11-5 3,-5 1-2,-12 1-4,-20 5-3,-2 7 3,4 9-2,3 12 2,8 4 0,9 6 2,5 3 18,3 4 12,2 0 11,0 0 5,0 19-20,0 14 1,10 14 18,3 8 11,6 11-6,2 1-17,-1 3-3,1 0-16,-5-6 3,-4-6-16,-5-7-3,-7-10-3,0-11-2,0-9-27,-4-8-16,1-10-40,0-3-60,3-7-2,0-16-120,0-11-275</inkml:trace>
  <inkml:trace contextRef="#ctx0" brushRef="#br0" timeOffset="126652.74">21751 7028 1195,'0'0'183,"68"78"-182,-22-6 120,-5 12 20,-7 7-59,-16 2-17,-18 0-32,-8-5-22,-38-7-5,-20-6-6,-18-8 0,-17-11-15,-12-12-85,-6-15-157,7-14-451</inkml:trace>
  <inkml:trace contextRef="#ctx0" brushRef="#br0" timeOffset="128032.8">18585 8932 1244,'0'0'9,"0"0"9,0 0 31,0 0-11,0 0-35,0 0 5,18 15 20,-3 14 5,-1 2-7,-1 1 10,-3-2 0,-2-3-2,1-4-11,-2-2-7,-1-4 0,0-5-3,0-5-5,-2-4 7,-2-3 9,-1 0 8,-1 0 9,4 0-9,-1-2-5,6-11-3,8-11-6,6-12-12,7-8 4,4-6 1,-4-4 0,-3 4 4,-6 8 7,-11 11-10,-3 9 0,-5 12-12,-1 3-6,1 7-23,-2 0-34,6 0-66,0 10-232,0 10-357</inkml:trace>
  <inkml:trace contextRef="#ctx0" brushRef="#br0" timeOffset="128618.73">19048 9137 1148,'0'0'250,"0"0"-218,0 0-32,0 0 72,0 0-57,0 0 3,6 64 25,-6-28-24,0-2-14,0 0-5,0-5 0,0-7-3,0-8-24,0-7-8,0-6-6,0-1 23,0-9 18,6-19 3,7-10-3,1-7 1,0 0 11,0 8 4,2 8 16,-5 10 8,-4 10 1,-2 7-18,0 2-14,1 1-9,4 18-1,0 8 1,3 2 0,-6 3-2,0 1 2,-5-3-4,-2-4 3,0-4-3,0-11-36,0-5 7,0-6 8,0-2 25,0-19 10,5-13-8,7-7 0,7-1 5,4 0-2,4 8 4,-1 8 30,-1 9-15,-5 13 10,-2 4-17,2 7-2,-4 24-6,1 5-4,-7 7 5,-8 4-6,-2-2-4,0-8-3,-9-4-2,-2-10-22,1-10-58,5-9-37,5-4-60,0-6-32,5-16-339</inkml:trace>
  <inkml:trace contextRef="#ctx0" brushRef="#br0" timeOffset="128912.05">19694 9097 1107,'0'0'170,"0"0"-103,0 0 118,0 0-106,0 0-50,0 0 7,102-37-20,-79 36-16,2 1-8,-2 0-127,-8 0-214,-5 0-414</inkml:trace>
  <inkml:trace contextRef="#ctx0" brushRef="#br0" timeOffset="129052.68">19665 9193 1506,'0'0'34,"0"0"-5,0 0 23,0 0-49,0 0-3,97-17-114,-70 25-197,0-6-630</inkml:trace>
  <inkml:trace contextRef="#ctx0" brushRef="#br0" timeOffset="129893.65">20468 8874 1007,'0'0'89,"0"0"-74,0 0 24,0 0 40,0 0-56,0 0 2,1-24 16,-1 24 3,0 0-11,0 0 2,0 0-5,0-2-14,0 2-2,0 0-3,0 0-5,0 0 0,0 0-4,0 0 1,0 0 0,0 0 1,0 0 6,0 0-1,0 0 2,0 0 2,0 0-9,0 0-3,0 0 1,0 0-1,0 0 0,0 0 1,0 0-2,0 0 8,0 0 2,0 0 8,0 0-4,0 0-3,0 0-6,0 0-2,0 0-1,0 0-2,0 0 1,0 0 1,0 0 2,0 0 5,0 0-2,0 15-3,0 15-1,0 10 11,0 5 0,1-2-3,3-8-1,-4-6 3,0-7-5,0-8-4,0-6-3,0-2 1,0-4-1,0-2 0,0 0 0,0 0-1,6-9-36,18-9-113,12-5-196,9-2-369</inkml:trace>
  <inkml:trace contextRef="#ctx0" brushRef="#br0" timeOffset="130396.66">20413 8801 763,'0'0'48,"0"0"-28,0 0 66,0 0 6,0 0-26,0 0-5,0-33-8,0 33 13,0-3-12,0 1-22,0-1-13,-3 1-14,2 1-5,0 0 0,-1 1 0,2-2 0,-3 2-1,-2 0-3,0 0 2,-2 0-1,1-1 3,-2 1 0,-2-2 0,-2 2 0,6 0 0,-3 0 2,3 0-1,2 0 0,-1 0-1,2 0 3,-2 0 5,3 0 4,2 0 9,-2 0 13,2 0 5,0 0-7,0 0 13,0 0 3,4 0-19,12-3 2,4-1-20,7 0-11,3 2 0,4-4 0,2 0-10,3-1-105,3 0-81,-10 0-108,-3 1-658</inkml:trace>
  <inkml:trace contextRef="#ctx0" brushRef="#br0" timeOffset="130942.71">20229 9237 439,'0'0'0,"0"0"0,0 0 133,0 0-70,0 0 50,0 0 78,-20 0-23,24-2-38,11-3-23,1-4-30,8 3-9,3-2-15,6 2-17,6 3-19,2-1-9,-1 1-8,-2 0-4,-7-3-79,-4-2-97,-6-1-258</inkml:trace>
  <inkml:trace contextRef="#ctx0" brushRef="#br0" timeOffset="131835.69">20621 9090 825,'0'0'355,"0"0"-346,0 0 123,0 0-18,0 0-104,0 0-8,27 25 1,-18 0 2,-3-1-4,-1 1 0,-4-3-1,-1-3 0,0-2 0,0-7-6,0-6-35,0-2 0,0-2 31,0-2 10,2-15 0,6-6 1,0-4-1,0-1 0,-2 2 4,7 4 12,-1 5 13,3 6 8,0 3-7,4 8-6,2 0-1,-2 10-11,4 12 1,-7 4-6,-3 3-6,-8 0-1,-3-3 0,-2-3-1,0-2 1,-8-4-4,-8-8-6,1-3-25,-3-6 7,6 0 1,3-17 12,4-6 15,5-9 2,0-2 0,18 2 17,5 1 6,3 7 15,0 9 12,-1 5-11,-2 10-3,-3 0-21,-1 3-3,-2 19-11,-5 5-3,-2 4 4,-7 0-4,-3-2-1,0-3 0,0-3-5,-7-7-18,0-4-53,-1-7-27,1-5-59,-2 0-34,5-4-127,2-9-216</inkml:trace>
  <inkml:trace contextRef="#ctx0" brushRef="#br0" timeOffset="134626.55">21296 8894 513,'0'0'210,"0"0"-137,0 0 72,0 0-16,0 0-49,0 0-18,7-36-31,-5 36-28,-1 0-1,1 0 7,2 0 3,0-1 1,2-1 8,-1-1-11,-1 1-1,0 0 18,-3 2-1,-1 0-14,2 0-9,-1 0-2,2 0 0,-2-1 0,0 1-1,1 0 0,-2 0 0,0 0 2,0 0 6,0 0 4,0 0 5,0 0-5,0 0-7,0 0-5,0 0 1,0 0-1,2 1 2,-2 3-1,0-1-1,0-3 2,0 2-1,0-2 2,0 0-1,0 0 0,0 0-1,0 0 0,0 0 4,0 0-3,0 0 1,0 0 0,0 0-3,0 0 0,0 0 0,0 0-5,0 0-32,-4 0-22,-4 0-19,0 0 30,2-4 8,3 3 13,2-3 9,-1 3 15,0 0 3,1-2 1,0-1 4,-2 0 3,0-3 11,2 3 19,-2-2 7,0 2 6,0-1 2,1 4-11,1 0-11,-1 1-10,2 0-12,0 12-8,0 17 10,0 12 43,0 3-4,5 4-21,-1-3-2,-4-3-13,0-4-9,0-6 0,0-5-3,-3-4-2,-3-8 0,5-3 0,-1-7 2,0-2-2,2-3 1,0 0 3,0 0 8,0 0 0,0 0 10,0 0-3,0 0-8,0 0-7,8 0-3,6 0-1,2 0 0,8 0 1,-2 0-1,5 0 0,3 0-3,7 0-33,0-5-80,2-6-112,-3 2-183</inkml:trace>
  <inkml:trace contextRef="#ctx0" brushRef="#br0" timeOffset="135158.52">21852 8848 1152,'0'0'204,"0"0"-201,0 0 53,0 0 41,0 0-97,0 0 0,-16 38 0,1 7 4,3 0-2,7-4-1,5-7 0,0-6-1,9-10-2,14-6-2,6-10-3,4-2 1,1-5-3,0-19 3,-5-5 5,-5-5-1,-9-1-9,-5 3-6,-5 8 8,-5 9 5,0 5 4,0 10 0,0 0-5,-2 3-8,-4 19 7,-1 7 6,4 6 1,3-3 7,0-5 11,10-5-4,7-8 2,5-5 7,3-4 11,-2-5-4,1 0 2,-3-2-4,-5-15-4,-3-9-8,-2-6-10,-7-6-4,-4-6-3,0 2-1,0 3 0,0 11-3,0 13 0,0 6-39,0 8-19,0 1-61,0 0-104,0 8-201</inkml:trace>
  <inkml:trace contextRef="#ctx0" brushRef="#br0" timeOffset="137595.42">18561 9785 514,'0'0'118,"0"0"-102,0 0 103,0 0 83,107 6-68,-22-6-51,32 0 10,22 0-28,21 0-16,14-2-16,6 2-1,10 0-15,1-3-5,6 3 4,1-3-6,3-3-10,0-2 1,-3 2-2,-7-4 1,-8 3 0,-12-1 3,-18 2-1,-19 3-2,-19 2-1,-19 1-2,-12 0 1,-8 0 2,-11 0-16,-7 0 5,-12 3 10,-7-3-3,-5 0-42,-3 0 46,-3 0 0,1 0 3,1 0-3,-1 0 2,-7 0-2,-6 0 0,-8 0-1,-7 0 2,-1 0-1,0 0 6,0 0 2,0-8 12,0-4-15,0-2 2,0-3 3,0-3 3,0-3 2,6-4-3,6 0-9,0-6-1,-3-5 1,1-9-2,-2-12 0,-2-11-1,1-6 0,4-12 0,4-2 0,0 1 0,2 6 0,1 9 2,-3 15-2,-3 9 0,-9 13 3,-3 10-3,0 8-2,-13 7-3,-4 3-4,-1 6 0,5-2 7,1 5 0,5-2 1,-3 2 0,-4 0 0,-1 0 1,-8-1 0,-3-1-1,-6-1 1,-7 2-1,-8-2 0,-7-1 0,-11-2 0,-7 1 0,-3 1 2,-4 1 1,0 3-1,-2 0-1,3 3 0,-3 7 1,0 2-1,-4-3 2,-4-1-1,-1-2-1,-1-3-3,-1-3-2,1 0-2,1 0 2,7-5-4,11-2 4,8-6 3,9 5 1,3-2 0,2-2 0,-2 3 1,-1-2 2,-2-1 0,-1 3-2,1 1 0,-3 1 0,6 3 2,4 1-2,3-4 0,8 4-2,4-1 1,2 3 1,-4 1-1,-3 0 1,-5 0 0,-5 0-1,-9 0 1,-5 0 0,-6 0 1,0 0-1,2 0 0,6 0 0,4 0 0,2 0 0,1 0 0,-2 0 0,-4 8 4,-4 1-2,-1-2-1,0-2-1,0-2 0,4-3 4,8 0-4,3 0-2,4 0 1,6 0 0,-1 0-1,-5 9 1,-3 2 1,-5 2 0,-2-3-1,-2 0 1,6-5-1,2-1 0,3-4 0,0 0-1,1 0-5,-1 0-1,11 0 5,7 0-2,9 0 3,7 0 2,4-1 0,5 1 1,-1 0 0,1 0-1,-2 0 0,-2 0 0,-1 0 0,-1 4 1,7 9-1,2 5 4,0 12 1,11 12 1,9 10 7,1 8 2,-5 9-6,-6 4 0,-7 2-2,-3-4 2,0-1-8,0-4 6,2-7-5,2 0 3,1-6 0,2-6-1,-1-4-1,-1-4 1,1-4-3,-3-4-1,0-6 2,-3-5-2,1-7 0,1-7 0,-2-3 0,2 0 1,-2-1 2,2-2 4,-1 1 5,1-1 4,-1 2-3,3-1-3,2-1 2,4 2 2,9-1 1,11-1 2,14 2-3,14-2-3,16 3 3,4 1-8,8-2-1,7 0-5,11-2-18,5 0-60,-5 0-142,-16-3-108,-19-2-424</inkml:trace>
  <inkml:trace contextRef="#ctx0" brushRef="#br0" timeOffset="138572.5">15320 10147 1128,'0'0'108,"0"0"-15,0 0 88,0 0-87,0 0-56,96-35 13,-68 33-21,-1 2-23,-2 0-7,5 0-1,1 0-40,5 0-91,-3 0-222,-12 0-396</inkml:trace>
  <inkml:trace contextRef="#ctx0" brushRef="#br0" timeOffset="138721.86">15298 10261 1122,'0'0'267,"0"0"-258,0 0 26,0 0 55,0 0-90,126 7-15,-77-4-167,-2-3-326</inkml:trace>
  <inkml:trace contextRef="#ctx0" brushRef="#br0" timeOffset="139613.45">9906 1570 984,'0'0'0,"0"0"-7,0 0 5,0 0-84,0 0-81,0 0 56,-3 14-94</inkml:trace>
  <inkml:trace contextRef="#ctx0" brushRef="#br0" timeOffset="141945.7">16676 7424 1072,'0'0'0</inkml:trace>
  <inkml:trace contextRef="#ctx0" brushRef="#br0" timeOffset="161854.4">1134 4863 1021,'0'0'12,"0"0"55,0 0 7,-88-66-31,42 66-28,0 3-10,1 25-1,6 14-4,11 11-6,10 5 0,13 1 3,5-3-6,5-6-35,14-6 16,5-14-21,7-12-12,2-13 13,3-5 30,1-11 18,-6-17 0,-8-3 29,-4-1 42,-10 9-5,-6 7 2,-3 10-13,0 6-3,0 0-52,0 20-25,0 10 20,0 6 4,9-2-3,7-5 2,10-8-18,2-10-19,2-8 28,3-3 11,-5-4 0,-6-18 1,-8-2 9,-6-5 8,-8-4-2,0 1 2,-14 3-18,-4 3-7,2 8-16,1 8 3,10 5 4,5 2 9,0-2 6,15-1 1,24-8 2,22-3 13,11-3 39,2-6 0,-8 1-4,-17 1 5,-13 2-21,-18 6-10,-9 4-1,-9 4 10,-9 3-8,-22 5-25,-11 2-23,-6 23 2,5 12 10,5 7 3,16 1 3,13 0 4,9-3 1,0-6 5,0-4 9,3-3 18,0-7-18,-3-2-5,0-4-4,-3-6-5,-10-1 0,1-4-41,-4-5-39,2 0-79,5-4-16,7-16-178</inkml:trace>
  <inkml:trace contextRef="#ctx0" brushRef="#br0" timeOffset="162118.2">1975 4830 801,'0'0'347,"0"0"-199,0 0 6,0 0-84,0 0-25,-68 78 4,19-7-10,-4 14-13,7 1-23,7-3 4,11-11-7,11-11-1,10-15-33,7-12-77,6-13-69,19-13-93,11-8-214</inkml:trace>
  <inkml:trace contextRef="#ctx0" brushRef="#br0" timeOffset="162613">2202 5046 1142,'0'0'56,"0"0"92,0 0-77,0 0-42,0 0-29,0 0-1,-85 109-4,76-63 1,4-6-15,5-7-41,0-11-2,6-10 7,12-12 18,5 0 37,4-20 2,1-14 7,0 0 22,-7-1 36,-4 10-12,-8 10-5,-7 8-18,-2 7-1,0 0-31,0 22-33,0 11 19,0 4 12,0 0-46,6-5-34,15-11-4,3-10 47,5-11 27,-3 0 12,1-20 2,-3-14 40,1-8 65,-7-5-39,-6 0 10,-6 1-29,-6 7-23,0 11-26,0 9-10,-13 13-63,1 6-102,-4 0-128,2 12-353</inkml:trace>
  <inkml:trace contextRef="#ctx0" brushRef="#br0" timeOffset="162830.82">2815 4964 1340,'0'0'92,"0"0"8,0 0-80,0 0 20,-70 99 10,40-51-18,5 1-24,4-2-8,6-5-1,1-7-28,4-6-55,4-7-67,1-8-100,4-13-95,1-1-192</inkml:trace>
  <inkml:trace contextRef="#ctx0" brushRef="#br0" timeOffset="162959.49">2667 5227 1044,'0'0'125,"0"0"50,0 0-79,103-40-44,-45 30-39,17 0-13,7 1-85,-6 0-290</inkml:trace>
  <inkml:trace contextRef="#ctx0" brushRef="#br0" timeOffset="163185.25">3021 5274 1247,'0'0'86,"0"0"-8,0 0 27,108-3-71,-66-4 8,0 2-31,-5 0-11,-11-3-22,-2 0-103,-8-3-139,-7-5-257</inkml:trace>
  <inkml:trace contextRef="#ctx0" brushRef="#br0" timeOffset="163356.58">3283 5051 1297,'0'0'242,"0"0"-162,0 0 35,0 0-77,0 0-18,0 0-13,-70 95 16,36-28-1,-2 0-19,9-5-3,5-4-18,10-8-55,12-9-110,0-14-162,16-15-342</inkml:trace>
  <inkml:trace contextRef="#ctx0" brushRef="#br0" timeOffset="163804.18">3559 5149 1172,'0'0'52,"0"0"51,0 0 70,0 0-110,0 0-63,0 0-5,-95 59 2,71-3-10,14 0-42,10-10-16,4-9-38,26-16 31,10-16 47,8-5 31,4-26 2,2-18 13,-4-12 55,-3-7-7,-4-7-12,-12 4 10,-11 4-42,-17 8-8,-3 8-11,-29 13-9,-9 10-83,5 9-9,0 9 7,9 5 49,12 0 9,9 0 36,3-2 49,0 0 108,0-1-24,0 3-40,0 0-18,-2 15-50,-6 26-25,-12 22 29,-7 17 49,-4 4-35,-2-2-20,8-7-8,5-7-15,10-10 0,2-2-2,1-4-44,1-7-66,-3-7-97,-1-12-118,1-16-454</inkml:trace>
  <inkml:trace contextRef="#ctx0" brushRef="#br0" timeOffset="164405.83">4078 5392 928,'0'0'110,"0"0"112,0 0-25,0 0-86,0 0-12,0 0-61,124-7-29,-59 2-9,-9 0-8,-19 2-94,-19-1-128,-15-3-96,-3-4-552</inkml:trace>
  <inkml:trace contextRef="#ctx0" brushRef="#br0" timeOffset="164570.44">4230 5250 1057,'0'0'592,"0"0"-576,0 0 97,0 0-83,0 0-16,0 0-14,35 19 0,-35 28 2,-6 3-2,-9 0 0,4-5-57,10-8-129,1-10-182,15-17-616</inkml:trace>
  <inkml:trace contextRef="#ctx0" brushRef="#br0" timeOffset="164775.46">4698 5194 1467,'0'0'86,"0"0"-31,0 0 7,0 0-60,0 0-1,-2 73 8,-6-33-1,1-1-7,-2-3-1,0-6-16,3-8-101,3-11-76,3-11-81,1-1-94,26-24-131</inkml:trace>
  <inkml:trace contextRef="#ctx0" brushRef="#br0" timeOffset="164913.19">4782 5305 254,'0'0'614,"0"0"-357,66-89-12,-58 77-59,-4 7-70,-1 5-46,-3 0-44,0 21-26,0 9-4,-7 11 4,-4 2 0,2-2 0,0-5-57,6-5-136,2-9-153,-1-14-383</inkml:trace>
  <inkml:trace contextRef="#ctx0" brushRef="#br0" timeOffset="165071.45">4687 5116 1378,'0'0'53,"0"0"-15,91-87 29,-46 81-66,7 6-1,0 3-24,-4 20-131,-10 6-159,-13 2-355</inkml:trace>
  <inkml:trace contextRef="#ctx0" brushRef="#br0" timeOffset="165201.26">5060 5332 1168,'0'0'92,"-48"85"64,0-28-12,-10 3-114,-6-1 9,1-6-29,5-2-10,5-3-12,11-5-134,4-6-177,7-12-527</inkml:trace>
  <inkml:trace contextRef="#ctx0" brushRef="#br0" timeOffset="165475.83">4826 5804 1456,'0'0'21,"0"0"26,0 0 38,0 0-77,88-39 5,-77 53-12,-6 8-1,-5 7-3,0 3-8,-5 1-35,-15 1-13,-4-5 13,3-7-14,9-4 10,7-7 28,5-6 22,8-3 1,17-2 19,11 0 50,6-4-30,0-10-20,0-4-20,-4-4-86,-5-4-256</inkml:trace>
  <inkml:trace contextRef="#ctx0" brushRef="#br0" timeOffset="165754.9">5421 4981 1361,'0'0'55,"77"104"-30,-29-10 97,-5 13-55,-20 7 1,-19 0-35,-11 1-19,-44 2-14,-28-6-2,-21-7-83,-20-15-125,-5-23-278</inkml:trace>
  <inkml:trace contextRef="#ctx0" brushRef="#br0" timeOffset="166197.99">2106 6574 1244,'0'0'13,"0"0"55,0 0-9,0 0-47,115 0-8,-70 0-4,1 0-14,-8 0-114,-8-1-162,-17-5-431</inkml:trace>
  <inkml:trace contextRef="#ctx0" brushRef="#br0" timeOffset="166347.9">2028 6754 599,'0'0'882,"0"0"-879,0 0 76,0 0-64,117-24-15,-60 17-1,4 0-64,2 1-245,-10-2-511</inkml:trace>
  <inkml:trace contextRef="#ctx0" brushRef="#br0" timeOffset="166970.36">2973 6452 1028,'0'0'76,"0"0"104,65-86-51,-65 68-56,0 8-29,-10 8-43,-9 2-1,-5 21-18,0 18 1,6 14 13,7 1-3,7-3 5,4-7 1,0-13 1,0-8-2,0-8 2,0-5 3,0-3-3,0 0 1,0-2-1,-1 3 1,-7-1-1,-5 0 0,-7 0-8,-5-3-24,-4-1-19,6-3-12,7 0 30,11-2 23,5-10 10,21-4 2,18-7-1,10 1-1,3 3 7,-1 2 20,-8 5 20,-9 7-3,-10 3-10,-7 2-17,-2 0-9,-2 16-3,-2 1 4,-3 2 3,-3 0-2,-4-1-5,-1-1-2,0-2-2,-4-5 2,-9-3-3,-8-4-15,0-3-71,-3-3-172,4-16-484</inkml:trace>
  <inkml:trace contextRef="#ctx0" brushRef="#br0" timeOffset="167443.82">2811 6531 975,'0'0'101,"0"0"-11,0 0 31,0 0-57,0 0 20,0 0-51,-18-8-14,15 8-9,3 0-9,0 0-1,-2 0-9,2 0-9,-1 0-9,-5 0-6,-2 0 14,-1 0 12,2 2 6,-1-1 1,-2-1 1,-8 0-1,4 2 0,-2-1 0,6 1-1,8-2 2,2 0 0,0 0 8,0 0-2,0 0 7,0 0 1,0 0 7,-3 0-7,-4 0-4,1 0-3,0 0-6,3 0-1,3 0 1,0 0 3,0 0-5,0 0-6,1 0-7,13 0-49,8-5-134,5-6-280</inkml:trace>
  <inkml:trace contextRef="#ctx0" brushRef="#br0" timeOffset="167758">3407 6454 430,'0'0'153,"0"0"5,0 0 63,0 0-87,0 0-14,0 0-42,-7 0-7,0 5-25,3 7-25,-2 8-5,2 6-9,-4 6-3,-1 3-2,-3-4 2,-1-5-4,1-4-2,4-9-47,5-10-79,3-3-64,0-5-207</inkml:trace>
  <inkml:trace contextRef="#ctx0" brushRef="#br0" timeOffset="167899.62">3456 6266 1252,'0'0'6,"0"0"18,0 0-24,0 0-37,0 0-111,0 0-260</inkml:trace>
  <inkml:trace contextRef="#ctx0" brushRef="#br0" timeOffset="168200.35">3628 6532 1178,'0'0'140,"0"0"-67,0 0 38,0 0-69,0 0-22,0 0-13,45 58-2,-48-41-5,-9 0-12,1-3-74,4-3-35,1-7-1,6-4 77,0 0 45,7-4 50,16-10 20,2-3 31,3 3 3,-4 5-16,-7 4-22,-6 2-26,-8 3-20,2 0-20,-5 10-1,0 11-1,0 7-3,-3 5-79,-16 1-89,-2-1-160,-2-5-578</inkml:trace>
  <inkml:trace contextRef="#ctx0" brushRef="#br0" timeOffset="168410.63">3179 6921 1122,'0'0'215,"0"0"-170,83 3 108,-29-3-90,4 0 10,2 0-50,-10 0-23,-9 0-22,-19 0-118,-14 0-161,-8 0-233</inkml:trace>
  <inkml:trace contextRef="#ctx0" brushRef="#br0" timeOffset="168561.5">3222 7031 1338,'0'0'45,"0"0"77,0 0-58,103-8-63,-31 0-1,4 2-128,-8-4-345</inkml:trace>
  <inkml:trace contextRef="#ctx0" brushRef="#br0" timeOffset="172057.56">16467 10068 974,'0'0'176,"0"0"-61,0 0 51,0 0-67,0 0-37,0 0-43,0 0-12,30 14-5,-25 30 8,-2 8 13,-3 6-7,0-2-9,0-2-2,0-4-5,0-9 0,0-9 0,4-9 3,1-11-2,5-9 1,1-3 1,6-9 5,4-23 1,6-11-8,2-8 5,-3-10 1,1 3 3,-3 0 3,1 9-2,-2 6 6,-2 12-11,-4 10-6,-6 10-4,-5 8-33,-3 3-74,-3 16-163,0 15-282</inkml:trace>
  <inkml:trace contextRef="#ctx0" brushRef="#br0" timeOffset="172694.16">16739 10512 986,'0'0'161,"0"0"-153,0 0 123,0 0-2,0 0-71,0 0-24,27 56-6,-27-31-16,0 0-9,-5 0 0,-8-4-3,4-8-9,3-3-27,3-7 4,3-3-9,0-1 41,1-19 0,16-9 0,5-5 0,4-4 9,0 4 5,-2 2 23,-1 6 8,-6 9 5,-7 7-12,-1 10-16,-1 0-18,0 11-4,1 16 0,0 8 0,-9 2-1,0 0 0,0-2-10,-8-6-18,-1-7-28,2-11 6,4-5 19,1-6 8,2-1 24,0-21 10,6-7-3,11-9 16,8-3 20,3-1-2,2 3 5,1 8-12,-5 7 1,-5 11 4,-9 8-12,-6 5-13,3 3-10,-1 20-3,-1 13 4,-3 7-4,-4 1 0,0 0-1,-12-2 0,-6-5-5,5-5-71,-1-4-85,8-12-159,5-10-421</inkml:trace>
  <inkml:trace contextRef="#ctx0" brushRef="#br0" timeOffset="174059.41">17725 10157 960,'0'0'144,"0"0"-121,0 0 129,0 0-20,0 0-91,0 0-30,31-51 1,-31 51-4,0 0-6,0 0-2,0 0 0,0 0 1,0 0 1,0 0 16,0-3 28,0 3-5,0 0-15,0 0-13,0 0-8,0 0-4,0 0-1,0 0 0,0 0-2,0-2 4,0 2-4,0 0 4,-7 0-1,-10 0 0,-13 0 1,-8 9-1,-7 10-1,0 6 0,8 4-2,6 4 0,12-1 2,12-2-1,7-3-4,12-4 3,19-4 0,7-5-5,7-6-8,-2-8-7,-1 0 0,-5-9-3,-3-12 25,-10-7 0,-2 2 6,-7-2 0,-9 7 12,-5 7 13,-1 7 2,0 5-10,0 2-12,0 6-11,-6 18-13,-2 10 11,6 5 1,2 2 0,5-2 1,16-5-2,8-11 1,2-6-4,1-11 4,-4-6 1,-2 0 0,-4-21-2,-7-9-3,-2-9-4,-8 0-16,-5 0-3,0 3-6,-8 12 2,-5 7 2,4 8-10,3 5 12,4 4 22,2 0 2,0 0-1,0 0 5,0 0 5,0 4 10,5-2-3,1-2 4,3 0-2,6 0 1,7-2-1,14-14-1,4-5-2,2-7-4,-2-2-2,-10-1 18,-12 2 6,-10-2-14,-8-1 0,-3 3-15,-17 7-2,-9 11-13,2 11-32,-2 8 15,4 24 18,14 17 9,10 6 5,1 5 0,16-5 3,13-10 13,2-9 37,0-4 0,-4-6-15,-8-2-18,-5 1-3,-9-4-6,-5-1-7,0 0 1,-17-1-5,-15-5-6,-5-5-66,-3-9-77,6 0-109,10-18-183</inkml:trace>
  <inkml:trace contextRef="#ctx0" brushRef="#br0" timeOffset="174359.32">18521 10099 1005,'0'0'373,"0"0"-360,0 0 89,0 0 7,0 0-90,-4 80-2,-23-8 28,-11 8-5,4 0-27,8-7-7,12-6-6,12-12 0,2-13-25,14-9-42,11-11-41,5-10 12,5-9-53,0-3-22,2-8-138,-4-17 8,-3-8-160</inkml:trace>
  <inkml:trace contextRef="#ctx0" brushRef="#br0" timeOffset="174772.28">18693 10436 99,'0'0'747,"0"0"-630,0 0 47,15-79 39,-15 77-68,0 2-61,0 0-44,0 12-23,0 15-6,1 9 2,1-2-3,2-1 2,2-6-2,3-6-4,0-8-13,0-9-6,3-4 4,2-7 9,4-19 3,1-8-15,-2-1 20,-1 0 2,-6 7 4,-3 9-1,-4 10 2,-1 9 2,-2 0-7,0 17-2,0 17-5,0 10 7,6 0 0,3-4 0,9-10 0,5-9 0,7-11 0,2-10 3,-1 0-2,-6-24 5,-4-10-2,-7-10 7,-5-4 8,-8-1 3,-1 6-11,-1 9-10,-15 12-1,0 5-25,3 8-44,-4 5-87,7 4-75,3 0-261</inkml:trace>
  <inkml:trace contextRef="#ctx0" brushRef="#br0" timeOffset="174999.88">19282 10201 536,'0'0'777,"0"0"-755,0 0 60,0 0 7,0 0-38,10 93 7,-14-39-20,-12 3-20,0-2-15,3-8-3,4-9-11,3-8-51,2-8-77,1-8-112,3-8-221</inkml:trace>
  <inkml:trace contextRef="#ctx0" brushRef="#br0" timeOffset="175162.16">19245 10490 1086,'0'0'315,"0"0"-312,0 0 79,0 0-3,86-33-76,-47 33-3,10-1-78,15-3-242,14-6-728</inkml:trace>
  <inkml:trace contextRef="#ctx0" brushRef="#br0" timeOffset="175665.81">19873 10553 847,'0'0'91,"0"0"-81,0 0 72,0 0 15,0 0-33,0 0 41,-36-2 12,75-3-50,19-2-37,15-3 5,-2 0-20,-6-1-14,-13 7-1,-16 2-71,-23 0-185,-13 2-320</inkml:trace>
  <inkml:trace contextRef="#ctx0" brushRef="#br0" timeOffset="175846.05">20019 10374 1478,'0'0'82,"0"0"-31,0 0 134,0 0-114,0 0-54,0 0-12,3 59 6,-11 5-7,-8 1-4,2-1-1,3-4-40,9-3-53,2-12-173,13-14-263</inkml:trace>
  <inkml:trace contextRef="#ctx0" brushRef="#br0" timeOffset="176293.76">20549 10346 74,'0'0'1342,"0"0"-1324,0 0 41,0 0 47,0 0-94,0 0-12,-99 79-1,78-15 1,11-4-7,10-8-7,0-10-3,21-16 3,16-13-3,13-13 12,3-6 4,0-25-3,-7-14-4,-13-10 0,-14-9-9,-8-2-1,-11-3-15,0 1-45,-18 8-4,-5 7 27,3 17 55,5 10 5,6 10 44,3 10 45,2 2 22,2 4-7,2 2-40,0 29-38,-1 21 0,-4 27 19,-1 19-13,-7 10-2,-6 3-13,-2-2-8,1-12-9,0-12-4,6-14-1,2-14-13,6-16-34,2-16-38,2-17-152,2-8-163,0-16-393</inkml:trace>
  <inkml:trace contextRef="#ctx0" brushRef="#br0" timeOffset="176589.95">20870 10562 379,'0'0'754,"0"0"-729,0 0 81,0 0 75,88-14-103,-52 12-15,-1 1-6,2-2-33,0-3-24,-3 1-42,-5-4-98,-13-3-209,-10-3-579</inkml:trace>
  <inkml:trace contextRef="#ctx0" brushRef="#br0" timeOffset="176761.41">21030 10348 1560,'0'0'87,"0"0"-84,0 0 63,0 0-25,5 96-15,-22-33-11,-5-5-8,0-4-7,8-6-28,11-11-70,3-6-112,15-15-186</inkml:trace>
  <inkml:trace contextRef="#ctx0" brushRef="#br0" timeOffset="176970.74">21399 10275 786,'0'0'759,"0"0"-742,0 0 14,0 0 87,0 0-71,0 0-35,-5 86 1,-1-39-1,2 1-12,2-4-1,2-5-22,0-8-81,0-9-141,5-13-251</inkml:trace>
  <inkml:trace contextRef="#ctx0" brushRef="#br0" timeOffset="177159.68">21537 10294 1259,'0'0'213,"0"0"-213,0 0 156,0 0-41,0 0-104,0 0-10,14 50 12,-14 2-4,0-1-9,0-5 0,0-4-16,0-7-99,0-8-120,0-10-169</inkml:trace>
  <inkml:trace contextRef="#ctx0" brushRef="#br0" timeOffset="177338.73">21427 10243 1514,'0'0'14,"0"0"-12,104-45 95,-71 37-43,-2 8-53,5 0-1,5 0-46,2 0-117,-3 11-146,-1 0-149</inkml:trace>
  <inkml:trace contextRef="#ctx0" brushRef="#br0" timeOffset="177481.11">21874 10358 1187,'0'0'99,"-62"102"-31,4-37 67,-13 6-43,-11 1-50,-1 1-19,11-4-23,16-10 0,18-6-98,17-13-125,14-10-202</inkml:trace>
  <inkml:trace contextRef="#ctx0" brushRef="#br0" timeOffset="177787.83">21585 10880 1176,'0'0'35,"0"0"20,0 0 142,0 0-125,92-22-52,-81 36-11,-4 7-7,-7 4-2,0 1 0,-10 2-17,-11-2-17,-1-2 8,4-6 16,6-7 8,9-3 1,3-7 1,0-1 6,16 0 21,8 0 16,4-10-14,1-5-12,-1-2-17,9-4-16,4-1-86,2-6-169,3 0-315</inkml:trace>
  <inkml:trace contextRef="#ctx0" brushRef="#br0" timeOffset="178049.23">22170 9936 980,'0'0'458,"0"0"-452,86 98 17,-46-5 131,-5 31-58,-18 21-34,-17 4-17,-22 5-14,-34-10-22,-25-9-9,-17-10-1,-17-14-59,-13-21-123,-11-25-344</inkml:trace>
  <inkml:trace contextRef="#ctx0" brushRef="#br0" timeOffset="187345.3">14263 9699 846,'0'0'94,"0"0"-61,0 0 126,0 0-9,0 0-16,0 0-63,0 0-32,0 0-31,-53 44 16,53 19-2,0 0-11,2-8-3,5-10-8,6-8 1,7-12-1,10-13 0,11-12-6,8 0-3,1-29-5,0-12-14,-9-10 6,-8-7 14,-13-3 8,-7 4 0,-12 12 0,-1 14 6,0 17 0,-13 14-6,-5 3-5,-4 29 1,-2 13 4,4 8 10,4 2-2,6-4-3,6-5-3,4-10-2,0-10-3,2-9-45,15-11-123,8-6-34,11-2-122,5-21-40</inkml:trace>
  <inkml:trace contextRef="#ctx0" brushRef="#br0" timeOffset="187699.24">14846 9733 729,'0'0'184,"0"0"-49,0 0 34,0 0-49,0 0-71,0 0 11,-40 85 18,19-25-16,0-2-37,2 0-13,2-9-7,7-6-5,5-14-12,5-7-56,0-12-60,15-10-70,15 0-40,0-24-109,1-9-39,-1-9 386,-3-6 62,-3-2 34,-3-2 116,-9 10 49,-6 11-42,-4 10-55,-2 11-2,0 7-55,0 3-54,0 17-42,0 22-8,-8 12 24,-4 9-12,-1-2-13,2-6-2,3-7-12,4-9-80,1-9-84,0-10-82,-3-8-263</inkml:trace>
  <inkml:trace contextRef="#ctx0" brushRef="#br0" timeOffset="187845.78">14901 10026 1259,'0'0'26,"0"0"-23,97-46 64,-66 38-19,-5 5-42,-7 3-6,-8 0-33,-7 0-124,-4 0-129,0-7-409</inkml:trace>
  <inkml:trace contextRef="#ctx0" brushRef="#br0" timeOffset="188022.68">15122 9690 1456,'0'0'119,"0"0"-111,0 0-1,94 134 63,-90-51-15,-4 7-25,-28 3-14,-20-1-11,-7-4-5,-6-5-21,-3-9-130,3-14-252</inkml:trace>
  <inkml:trace contextRef="#ctx0" brushRef="#br0" timeOffset="188928.35">14446 10812 1071,'0'0'97,"0"0"-70,94-36 71,-9 28 42,35 4-59,36 4-6,35 4-14,24 14-17,15 1-8,-5-5-27,-25 0-2,-27-8 7,-39 1 7,-33-4-16,-37-2-2,-31 0-3,-22-1-10,-11 0-56,-27-5-62,-24-8-52,-19-1-42,-11 7-15,-8 2-143</inkml:trace>
  <inkml:trace contextRef="#ctx0" brushRef="#br0" timeOffset="189257.21">14346 10942 719,'0'0'142,"-120"13"-17,103-11 96,13-2 14,4 0-62,31 0-78,36 0-45,39 0-8,42 4 3,28 3 3,22 4-4,15-1-6,9-4-11,3-4-6,-5-2-8,-13 0-4,-20-2-9,-28 1 0,-42 1 0,-35 0 0,-40 0 0,-25 0 0,-15 0-15,-2 0-41,-19 0-18,-19 0 30,-10 0-26,-8 0-101,2-5-135,12-9-181</inkml:trace>
  <inkml:trace contextRef="#ctx0" brushRef="#br0" timeOffset="190850.29">15438 10660 1090,'0'0'0,"0"0"-344,0 0 119,0 0-66</inkml:trace>
  <inkml:trace contextRef="#ctx0" brushRef="#br0" timeOffset="193667.31">9429 10589 1103,'0'0'58,"0"109"50,6-45 44,0 1-48,-2-7-35,-4-4-23,0-4-16,0-6-26,-15-4-1,1-8-3,1-8-38,4-10-63,2-9-54,7-5-91,0-8-111,0-20-194</inkml:trace>
  <inkml:trace contextRef="#ctx0" brushRef="#br0" timeOffset="193879.2">9416 10668 714,'0'0'107,"0"0"-54,44-98 58,-17 79-8,9 4-22,5 13 18,1 2-8,-5 14-30,-4 18-28,-12 7-20,-15 7-10,-6 4 1,-18 3-1,-25-2-3,-12-5-3,-9-6-45,-2-10-58,11-13-40,13-14-69,19-3-153</inkml:trace>
  <inkml:trace contextRef="#ctx0" brushRef="#br0" timeOffset="194073.48">9758 10930 1264,'0'0'171,"0"0"-132,0 0 94,0 0-45,0 0-33,0 0-43,8 10-12,-8-7-47,4-2-124,5-1-216,3 0-537</inkml:trace>
  <inkml:trace contextRef="#ctx0" brushRef="#br0" timeOffset="194322.18">10139 10714 273,'0'0'1259,"0"0"-1229,0 0-26,0 0 33,0 0 22,-19 91 6,3-38-39,6-2-16,2-3-10,4-7 0,0-7-16,4-7-35,-2-8-44,2-7-69,-1-9-77,-7-3-67,1-10-13</inkml:trace>
  <inkml:trace contextRef="#ctx0" brushRef="#br0" timeOffset="194544.33">10058 10793 621,'0'0'276,"61"-89"-141,-25 64 15,-2 8-35,-1 12 5,-3 5-46,0 17-23,-3 23-17,-5 17 0,-10 11 0,-11 7-5,-1 3-9,-15-9-7,-16-7-7,-7-11-2,-2-11-4,0-15-21,10-14-43,10-11-11,15-15-12,5-22-57,22-10-35,21-4-167,16 0-294</inkml:trace>
  <inkml:trace contextRef="#ctx0" brushRef="#br0" timeOffset="194755.97">10744 10914 1449,'0'0'55,"0"0"-24,0 0 90,88-39-68,-67 35-17,-5 2-19,1 2-17,-1 0-8,1 0-65,0 9-111,-4 1-164,-7-1-524</inkml:trace>
  <inkml:trace contextRef="#ctx0" brushRef="#br0" timeOffset="194914.26">10760 11068 499,'0'0'1131,"0"0"-1118,0 0 43,0 0 28,0 0-47,0 0-33,88-1-4,-43 5-67,4 5-206,5-5-531</inkml:trace>
  <inkml:trace contextRef="#ctx0" brushRef="#br0" timeOffset="197739.03">11708 10856 1039,'0'0'44,"0"0"-43,0 0 8,0 0 24,0 0-27,0 0-6,0 0-17,28-62-4,-33 62 18,4 0 3,1 0 16,0 0 47,0 0 28,0 0-8,0 0-9,0 0-26,0-1-27,0 1-10,0-4 14,0 3 15,0 1 1,0 0 5,0 0 4,0 0-9,0 19-28,0 18-6,0 13 13,0 6 2,0-7-14,0-5-6,-6-11-2,-2-5-13,6-11-42,2-9-90,0-8-96,11 0-77,9-17-244</inkml:trace>
  <inkml:trace contextRef="#ctx0" brushRef="#br0" timeOffset="197920.44">11885 10775 1038,'0'0'273,"0"0"-217,0 0 38,0 0 53,0 0-74,0 0-49,18-19-18,-34 57 4,2 11-4,-4-4-6,5-5 0,-3-6-48,5-4-106,2-11-117,-1-12-249</inkml:trace>
  <inkml:trace contextRef="#ctx0" brushRef="#br0" timeOffset="198101.23">11641 10575 1332,'0'0'76,"0"0"-61,122-89 56,-56 72-13,11 9-29,-4 8-21,-7 0-8,-9 15-62,-15 6-86,-10 1-127,-11-2-275</inkml:trace>
  <inkml:trace contextRef="#ctx0" brushRef="#br0" timeOffset="198228.28">12051 10903 1244,'0'0'168,"-45"120"-128,9-58 87,-11-1-77,-4-1-36,-5-1-14,6-6-20,14-12-188,15-11-230</inkml:trace>
  <inkml:trace contextRef="#ctx0" brushRef="#br0" timeOffset="198495.25">11998 11192 1301,'0'0'63,"0"0"-33,0 0 110,0 0-54,0 0-56,0 0-27,48 38 1,-48 1 1,-9 0-1,-11-3-1,3-7-3,1-5 0,5-8 0,5-7 0,6-9 0,0 0 6,39-5-1,36-22-5,38-12-32,24-14-201,12-6-505</inkml:trace>
  <inkml:trace contextRef="#ctx0" brushRef="#br0" timeOffset="211727.14">15335 1209 1029,'0'0'14,"0"0"-7,94 0 13,-55 5 29,0 2-22,2-1-13,0-2-11,-2 0-3,2-4-54,-6 0-159,-9-11-296</inkml:trace>
  <inkml:trace contextRef="#ctx0" brushRef="#br0" timeOffset="211923.73">15508 1127 1421,'0'0'4,"0"0"5,0 0-9,0 0 57,-7 108 2,-4-62-32,-2-2-12,-1-2-15,1-4-2,4-5-78,6-11-86,3-6-147,8-14-289</inkml:trace>
  <inkml:trace contextRef="#ctx0" brushRef="#br0" timeOffset="212236.27">15799 1158 1193,'0'0'13,"0"0"-12,0 0-1,0 81 55,0-34-20,0 4-19,13-3-13,10-9-1,4-8-2,7-10-11,4-13 9,4-8-2,-1 0 2,-5-25 2,-3-13 2,-11-9 8,-6-5 22,-13-1 10,-3 8-4,-6 5-23,-18 9 0,-6 7-11,-2 9-4,0 8-1,5 7-4,4 0-46,5 16-125,3 1-189</inkml:trace>
  <inkml:trace contextRef="#ctx0" brushRef="#br0" timeOffset="-212340.72">8539 14901 296,'0'0'82,"0"0"-24,0 0 14,0 0 9,0 0 1,0 0-35,0 0 3,-5 3 2,5-2-13,0 2 1,0-2 0,0 1-13,0-1-6,0-1 5,0 0-6,0 0-5,0 1-2,0 2-5,0-1-4,-1 1-2,-3-2 1,1 3-1,0-1 1,-1-2-2,1 2 3,-2-3-1,2 0 2,2 0 1,-2 0 13,3 0 25,0 0 17,0-5-1,0-1-37,0 2-7,7 2-3,4-1 1,0 3-9,0 0 0,-2 0-1,-3 0-4,-2 9 0,-3 2 0,-1 1 0,0 1-1,-8-2 0,-7-3-7,-1-3-18,1-4 10,0-1 12,6 0 4,6-11 3,3-5 19,0 1 17,1-4-12,13 5 9,2 2-12,-1 4-6,0 4-9,0 4-1,-2 0-8,1 0 0,-2 15 0,-6 2 0,-6 3-1,0 0 0,-5 0-2,-16-5-11,-1-6-6,2-9-2,1 0 12,6-7 10,4-13 7,4 2 9,5-1 11,0 2-1,0 7-9,8 2-8,11 6-9,3 2-3,8 0-8,3 3-38,-1 6-170,5-4-332</inkml:trace>
  <inkml:trace contextRef="#ctx0" brushRef="#br0" timeOffset="-209834.83">9733 14843 479,'0'0'80,"0"0"-31,0 0 20,0 0 19,0 0 9,0 0-40,0 0-26,4 18-14,-4-16-1,0 2 7,0 1-8,0 0-1,0 1-7,0-1-3,-3 3-3,-3-4 2,3 0-3,2-3 0,1-1 0,0 0 3,0 0 16,0 0 21,0 0-16,4-5 6,5-1-7,6 4-2,1 2-3,4 0-2,1 0 0,-5 0 1,1 10-6,-8 0-1,-2 3-6,-2 0-4,-5 1 0,0-1-2,0-2-5,-2-1-7,-5-5-2,-4-1 7,-1-4 3,3 0 6,-1-9 6,0-10 3,2 2 22,3-4 4,2 3 12,3 4 4,0 3-16,0 4-19,0 3-8,0 4-1,3 0-7,6 0-6,5 11 4,-2 2-1,-3 0 0,0 1 2,-6-2-6,-2 0-4,-1-4-7,0-1 7,-4-3 6,-10-2 1,2-2 1,-1 0 3,1 0 0,6 0 2,0-9 3,0 2 6,3-1-1,1 4 9,2 0-1,0 1 0,0 3-9,0 0-6,0 0-3,4 0-5,1 0 1,0 0 1,-4 2-2,-1 5 2,0 0-4,0 0 4,-8-1 1,-4-4-2,1 0 3,1-2 1,6 0 1,3 0 3,1 0 5,0 0 4,0 0-1,0 0-4,0 0-4,0-2-4,0 2 0,0 0-2,0 0 1,0 0-5,0 0 1,9 0 0,0 0 5,-1 5-2,-4 0 1,-1 0 1,-3 0-5,0-1 2,0-1-2,-2 1 0,-6-4-1,-1 0-1,-2 0 7,4 0 0,1-4 0,3-7 2,1-1 5,2-1-1,0-2 8,0 5-7,6-2-2,3 4 0,2 3-3,-2 2-2,-2 3 0,1 0-2,2 0-2,-1 8 1,-2 8 0,-2 0 2,-3 1-2,-2 0 1,0-6-1,-5-4-1,-9-3 3,0-4 1,2 0 2,1-4 6,2-9 3,5 1 0,4-1 1,0 4-11,0 4-1,2-1-46,21 3-131,7-4-170,7 0-577</inkml:trace>
  <inkml:trace contextRef="#ctx0" brushRef="#br0" timeOffset="-205755.74">8638 15670 507,'0'0'8,"0"0"-7,0 0 55,0 0 76,0 0-23,0 0-22,0 0-16,-60-5 11,60 3 1,0 1-20,11-2-21,16 0-10,13 1-1,14 0 25,16 2 5,10 0-14,7 0-8,4-4-5,1-1-13,1-1-6,0-2-4,-2 2-2,-8-1 3,-16 6-6,-16-1-2,-14 2 0,-10 0-1,-7-1-2,-4 0 0,-2-2 0,-2-1-1,-4 1 0,1 0-1,-6 0 1,-3 3 0,0 0-2,0 0 0,0-1-1,-3 0-3,-10-2-1,0-3-3,-4 1 6,1-1 3,0-2 0,3-3 1,-4 0-1,-2-2 1,-2 1-2,0 1-8,2 1 3,1 3 6,2 1 0,5 3 0,5 0 2,3 3-3,3 0 3,0 0-2,0 0 1,14 0 0,11 9 1,11 6 13,5-1 0,-2 0-5,-3-2 1,-5-2-2,-5 0 0,-7-2-4,-7-2 1,-5-3-3,-5-3-1,-2 0 3,0 0 1,-2 3 0,-17 1 0,-9 5-3,-15 8 0,-7 8-2,-7 3 0,-1 2 0,2-1-2,2-2 0,6-5-2,2-5-53,1-3-39,-1-5-57,1-6-24,-2-3-12,2 0-104,-1 0-130</inkml:trace>
  <inkml:trace contextRef="#ctx0" brushRef="#br0" timeOffset="-205290.38">8734 15537 439,'0'0'295,"0"0"-194,0 0-37,0 0 58,0 0 21,0 0-37,-75-21-36,63 21-32,-1 12-18,2 3-8,-4 4-6,-4 2-3,4-1 1,-3-3-3,3-5 0,2-4 1,1-5-2,0-3 7,3 0-4,1 0 4,5 0 1,2 0 25,1-3 25,0 0-11,0 3-29,15 0-12,16 3-4,8 17 2,1 4 6,-1 7 4,-6-2-9,-6 2 0,-5-2-4,-3-3-1,-4-6-11,2-4-101,-1-5-115,6-9-108,2-2-305</inkml:trace>
  <inkml:trace contextRef="#ctx0" brushRef="#br0" timeOffset="-204818.44">9062 15923 909,'0'0'160,"0"0"-114,0 0 12,0 0 55,0-90-23,-32 73-68,-4 5-20,-3 10-2,6 2-1,3 9-7,7 17-2,8 4-1,8 4 7,5-4 2,2-7 1,2-8-3,14-8-4,6-5-10,4-2 18,1-2 3,-5-12 14,-4-1 19,-6-1 5,-3 4-13,-5 4-1,-2 3 12,3 5-1,-2 0-23,4 0-13,2 14 0,3 8 7,3 6 12,-5 5-1,-4 4-8,-3-1-6,-3 0-6,0-5 0,-1-4-1,-5-10-63,1-8-61,5-7-103,0-2-96,8-10-134</inkml:trace>
  <inkml:trace contextRef="#ctx0" brushRef="#br0" timeOffset="-204526.69">9206 15976 918,'0'0'163,"0"0"-129,0 0-32,0 0 21,-1 75 39,1-45-33,0-5-13,10-5-9,11-10-4,3-6 2,0-4 0,-1-3-1,0-16 2,-8-7 4,-3-5 17,-8-1 23,-4 3-23,0-1-10,0 7-2,-15 4-6,2 5-7,-4 8-2,6 2-23,2 4-63,4 0 12,5 7-31,0 1-63,9-4-79,12-4-37</inkml:trace>
  <inkml:trace contextRef="#ctx0" brushRef="#br0" timeOffset="-204246.15">9439 15888 509,'0'0'374,"0"0"-249,0 0-55,0 0-9,0 0-2,0 0-43,7 3-15,-7 7 0,0 0 2,11-2 4,10-4 5,0-4 3,3 0-4,-4 0-1,-6-4 18,-3-7 11,-6 2 3,-5-3-22,0 2-6,0-1-6,-13 3-3,-2 0-5,-1 6-4,-1 2-3,4 0 1,1 0-7,3 7-5,4 1-21,1-1-52,4 0-72,0-7-372</inkml:trace>
  <inkml:trace contextRef="#ctx0" brushRef="#br0" timeOffset="-186398.19">21312 11388 1003,'0'0'1,"0"0"-1,117-2 0,-79 1 30,-10-1 30,-13 2-45,-9 0-10,-6 0-5,-6 0-59,-23 5 1,-12-1 21,-6-2-31,0 0-29,4-2 65,7 1 32,12-1 1,11 0 69,7 0 42,6 0 0,0 0-4,18 0 3,10 0-55,8 0-25,6 0 16,-6 0-17,2 0-18,-2 0-8,-4 0-4,-9 0-37,-11 0-116,-12 0-135,-5 0-572</inkml:trace>
  <inkml:trace contextRef="#ctx0" brushRef="#br0" timeOffset="-184959.8">6887 10671 655,'0'0'245,"0"0"-197,0 0 26,88 0 37,-52 0-29,-2 0-19,-8 0-35,-7 0-7,-12 0-20,-7 0-1,0 0-16,0 0-16,-15 3-12,-10 5 36,-5 2-1,-3-3-4,3 1 1,3-1 2,5 0 8,9-1 2,5-3-1,7-3 1,1 2 2,3-2 14,25 0 11,17 0-27,18 0-31,12-6-143,6-7-487</inkml:trace>
  <inkml:trace contextRef="#ctx0" brushRef="#br0" timeOffset="-183497.31">5510 9506 318,'0'0'131,"0"0"-25,0 0 27,0 0-57,0 0 3,102 2-14,-72-1-32,4-1 0,12 2-3,3-2 4,7 0-5,3 0-1,2 0-12,-4 0 3,1 0 5,-4 0-10,-1 3-2,0 5-9,5-1 2,3-1-4,6-1 3,-1-3-3,-2 0 9,-2-2-2,-6 0 4,-4 2-5,3 1 2,-1 1-6,2-1-2,4 2-1,3-2-1,1-2 1,2 1 0,-1-2 2,3 0 0,0 0-2,-2 0 3,-2 0-2,-3-3 0,1 0-1,3 1 0,-1 0 0,6 2 0,-8 0-1,-2 0 1,-2 0 0,-7 0 0,-2 0 0,0 7 0,-5-3-1,6 1-2,0-2 1,0-1 2,4-2 0,1 0 0,-1 0-2,1 0 2,-1 0 2,-1-4-2,-8 0 1,-3-1 0,-6 4-1,-6-2 0,-5 1-1,-2 2 1,-6 0 1,-3 0 0,-2 0-1,0 0 0,-2 0 2,0 0-2,-2 0 0,-2 0 0,-3 0 2,-3 0 6,0 0 6,0 0 6,0 6 5,0 16-6,3 9 14,3 11 10,0 10-23,3 5 11,-2 9-7,2 5 8,-3 3-6,-6 3-5,0 5 11,0-5-11,0 1-5,0-6-2,0-5-3,-6-5-2,0-8 3,-4-9-10,-1-7 0,-2-5-2,1-9-1,-3-5-1,-6-4-71,-13-8-112,-20-7-145,-19-3-638</inkml:trace>
  <inkml:trace contextRef="#ctx0" brushRef="#br0" timeOffset="-181756.89">5488 9544 263,'0'0'664,"0"0"-627,0 0 63,0 0-15,0 0-36,0 0-27,-6 46 10,4 5 31,-4 7-28,0 8-12,1 1 1,0-1 0,2 4-11,2-1-1,-1 0-3,-1-2-6,0-4 0,1-2-1,-2-3 0,-2-5-1,2-6 1,-1-10-1,1-5 1,4-8 0,-2-2 0,1-3 0,-1-4 0,2-1-1,-1-4 0,-2-1 0,3-6-1,0 2 0,0-1 0,0-2 0,0-1 4,0 1 1,0-2 0,15 3 2,7-3 3,6 0 0,7 0-2,5 0 4,6 3-2,5-3 9,2 0-14,6 0 10,-1 2-4,-1 0-1,-2 1 6,0 1-9,-1-1 1,0 0-2,2 1 0,-2-1 1,-3-1 1,1 1 3,-5 0-5,-3-2-1,-7 0-2,0-1 2,-4 0-3,1 0 3,1 0-2,-1 0 0,0 0 1,-2 0-3,-2 0-1,1 0 0,2 2 0,2-2 1,3 0-1,-3 0 0,0 0 1,-2 2 0,0-2 0,-3 1 1,2 1-1,1-2-1,2 0 2,1 0-1,-1 0-1,2 0 5,-4 2-5,1-2 2,-2 1 2,-1 1-1,-3-1-2,-2 0 0,0-1 6,1 2-6,0-1 2,3 1 1,3-2-2,1 1 2,3-1-3,5 0 3,0 0-4,0 0 0,-2 0 0,-4 0 4,-2 0-3,-2 0 0,2 0 0,0 0-1,4 0 1,3 0-1,1 0 2,2 0-2,0 0 0,-3 0 1,-5 0-1,-3 0 1,-3 0 1,-3 0 0,1 0 0,2 0-2,1 0 1,5 0-1,-3-1 1,0-1 0,-5 2-1,-3-1 1,-5 1 0,-5 0 0,-3 0 1,-2 0-1,-3 0-1,3 0 0,0 0-2,0 0 2,1 0 2,-5 0-2,3 0-1,-4 0 1,-3 0 0,1 0 0,-3 0 0,2 0 3,1 0-3,1 0 1,3 0-4,-1 0 4,-1 0-1,1 0 0,-4 0 1,2 0-1,2 0 0,-3 0 0,1 0 1,-1 0-1,2 0 1,-2 0 0,-2 0-1,-1 0 2,0 0-1,0 0 2,3 0-1,2 0 1,2 0-3,-2 0 1,-3 0-1,0 0 1,-2 0-1,0 0-3,0 0-9,0 0-56,0 0-110,0-3-169,0-5-655</inkml:trace>
  <inkml:trace contextRef="#ctx0" brushRef="#br0" timeOffset="-177276.31">8270 10504 182,'0'0'248,"0"0"-213,0 0 8,0 0-2,0 0-2,0 0-39,0 0-159</inkml:trace>
  <inkml:trace contextRef="#ctx0" brushRef="#br0" timeOffset="-171542.81">7943 10342 556,'0'0'0,"0"0"-313</inkml:trace>
  <inkml:trace contextRef="#ctx0" brushRef="#br0" timeOffset="-170657.07">6899 10701 462,'0'0'72,"0"0"-26,0 0 44,0 0-28,0 0 36,0 0-28,-10 0-33,10 0-14,10 0 14,8 0-4,4 0-17,0 0-3,1-3-3,-9-1-9,-5 2-1,-1 2 0,-8 0 0,0 0-14,-3 0-26,-16 0 1,-10 0 16,-3 0 8,-3 1 7,5 4 1,7-4 5,8 1 2,9-2 5,6 0 41,0 0 48,16 0-7,9-3-48,5-5-26,0 0 1,-4 2-5,-4 2-9,-3 0-1,-4 3-55,-3-2-73,-3 1-158,-4-3-289</inkml:trace>
  <inkml:trace contextRef="#ctx0" brushRef="#br0" timeOffset="-168647.81">6875 17512 1178,'0'0'160,"0"0"-46,0 0-91,0 0 86,18 97 9,-15-46-47,-3 7-26,-2 5-20,-20 0-10,-5 4-9,-6-2 2,0-4-7,1-8 3,0-11-4,4-11 0,7-11-7,1-7-18,3-10-11,-2-3-6,-4-7-15,2-19-28,5-16-54,8-17-113,8-16-194</inkml:trace>
  <inkml:trace contextRef="#ctx0" brushRef="#br0" timeOffset="-168369.63">6972 17215 443,'0'0'725,"0"0"-665,0 0-59,0 0 9,0 0 42,0 0-12,46 87-24,-73-70-7,-9-6-7,2-11-1,6 0 3,5-14 6,12-15 19,9-7 17,2 0-7,12 2-17,13 9-19,8 11-3,9 14-17,5 0-81,3 25-119,-4 10-259</inkml:trace>
  <inkml:trace contextRef="#ctx0" brushRef="#br0" timeOffset="-168126.38">7339 17578 620,'0'0'631,"0"0"-593,101-16-26,-67 16 68,1 0 3,-1 0-64,-1 6-19,-9 5-31,-8 0-183,-14 1-198</inkml:trace>
  <inkml:trace contextRef="#ctx0" brushRef="#br0" timeOffset="-167972.42">7375 17729 1254,'0'0'215,"0"0"-132,0 0-4,0 0-1,0 0-56,112-23-22,-65 21-88,4-6-240,7-3-713</inkml:trace>
  <inkml:trace contextRef="#ctx0" brushRef="#br0" timeOffset="-167380.4">8202 17661 993,'0'0'210,"83"-74"-165,-33 29 5,-4 3 74,-7 4-27,-9 4-28,-12 6-20,-8 5-28,-7 6-8,-3 4-7,0 4 0,0 7-2,0 2 1,0 0-5,-1 0 0,-5 8-4,3 18 2,-1 12 2,0 12 6,2 7 4,-1 6 0,0-1-1,-2-1 5,3-8-8,2-8-1,0-8-5,0-7 0,0-6 0,0-5-3,0-3-8,0-6-28,0-7-44,-4-3-38,-8 0-39,-3 0-23,-1-3-32,4-10-31,0 6-20,3-2-89</inkml:trace>
  <inkml:trace contextRef="#ctx0" brushRef="#br0" timeOffset="-167064.98">8343 17899 224,'0'0'148,"0"0"-88,0 0-1,0 0 36,0 0 7,-83 32-40,72-27 35,3-2-3,5-1-4,3-1 11,0-1-11,0 0 27,2 0 4,10 0-30,9 0-9,8 0-23,9 0-17,5 0-10,0 0-9,5 0-6,0 0 3,-4 3 2,-6 0-14,-10 4 1,-6-3-8,-8-1-1,-8 0 0,0-3-1,-6 0 1,0 0-10,0 0-8,0 0-3,0 0-16,0 0-46,-2-3-90,-7-4-64,-1 0-69,0 0-127</inkml:trace>
  <inkml:trace contextRef="#ctx0" brushRef="#br0" timeOffset="-166209.77">9156 17305 712,'0'0'188,"0"0"-62,0 0 5,0 0 17,0 0-18,0 0-71,0 5-22,7 30 12,3 16 12,-2 9-19,-7 10 0,-1 5-21,0 1-5,-12-1-8,-4-5-6,-3-6 1,2-5-2,0-10-2,-2-6 2,3-10-1,6-8 1,-1-10-1,7-2 0,1-7 2,1-4-2,2-2 0,0 0 0,0 0 0,0 0 4,0 0-1,0 0 0,0 0-2,0 0 2,2 0 2,14 0 2,9-2-1,11 0 4,15-2 3,16 2 11,12 2-10,14 0 26,9 0-8,3 5-14,7 3 5,-3 2-14,-3-3-1,-15 1-3,-14 2-2,-20-6-1,-21 0-2,-16 1-17,-12-4-32,-8-1-26,0 0-27,-18-10-177,-16-10-177,-12-4-412</inkml:trace>
  <inkml:trace contextRef="#ctx0" brushRef="#br0" timeOffset="-165549.9">9899 17582 277,'0'0'690,"0"0"-588,0 0-45,43-87 30,-43 61 14,0-1-52,-14-4-18,-8-3-20,-7 4 4,-3 6-6,-4 11-7,-1 11-2,-2 2-1,1 22-8,6 13 1,9 8 4,13 4-5,8-4 6,2-2 2,8-12 1,7-10 0,9-5 2,-2-11 3,5-3 7,4-6 6,3-13 10,2-2 5,-1-6 1,-6 6 0,-5 4 4,-9 5-7,-9 7 9,-3 4-2,-3 1-21,0 8-11,0 21-4,0 12 16,0 7 10,0 2-1,-3 0-8,-3-5-3,2-1-7,-1-5 4,1-7-9,1-7-4,0-3 0,0-5 0,1-4-7,1-6-31,1-2-36,0-5-104,0 0-98,0-8-181</inkml:trace>
  <inkml:trace contextRef="#ctx0" brushRef="#br0" timeOffset="-165205.88">10260 17512 1065,'0'0'152,"0"0"-77,0 0-60,0 0 0,0 0 48,0 0-9,-47 103-24,39-57-18,8-1-1,0-2 0,2-9 3,13-7 3,7-10-10,4-9-2,0-7 3,4-1 1,-3-7 2,-7-19-4,-4-4 1,-10-7 1,-4-5-3,-2-1 0,0 1 3,-13 1-9,-1 7 2,0 9-2,1 6-6,4 10-31,-2 7-16,3 2-39,0 0-120,5 7-111,3-1-362</inkml:trace>
  <inkml:trace contextRef="#ctx0" brushRef="#br0" timeOffset="-164914.4">10650 17231 1274,'0'0'137,"0"0"-116,0 0-18,0 0-3,0 0 17,-42 96-10,42-60-6,0-5 0,6-9 0,9-10-1,-3-7 3,0-5 2,3-3 8,-4-19 9,0-6 17,-5-5-6,-6-1-11,0 1-14,0 7-8,-9 6-5,-10 8-26,0 12-56,-9 2-90,6 26-115,-2 7-257</inkml:trace>
  <inkml:trace contextRef="#ctx0" brushRef="#br0" timeOffset="-164511.62">11120 17916 893,'0'0'598,"0"0"-424,0 0-99,0 0-46,0 0-3,-113 104 0,29-37-15,-7 6-11,-6 2-1,3-4-38,11-5-36,19-22-80,26-20-109,32-24-92,14-16-100</inkml:trace>
  <inkml:trace contextRef="#ctx0" brushRef="#br0" timeOffset="-164333.46">11072 18031 560,'0'0'569,"0"0"-372,0 0-76,0 0-83,0 0 79,-122 105-23,62-54-47,1 5-39,4-1-1,8-1-7,0-5-1,5-6-76,-2-10-210,-1-13-441</inkml:trace>
  <inkml:trace contextRef="#ctx0" brushRef="#br0" timeOffset="-162639.85">5650 10657 566,'0'0'256,"0"0"-241,0 0-13,0 0 71,0 0 27,0 0-9,11-14-29,41 14-32,36 0-4,33 0-4,27 0 13,25 2 40,9 1 6,6 1-17,-5 1-5,-16 3-36,-15 1 40,-22 2-38,-17 0-8,-14-4-15,-13-2 4,-7-5-1,-7 0-4,-11 0-1,-7-4 0,-17-4-4,-13 5-1,-15 0-1,-7 2-17,-2 1-22,0 0-15,0 0-1,-1 0 5,-15 0-13,-11-2-30,-10 1-28,-8 1-30,-10-1-83,-6 0-47</inkml:trace>
  <inkml:trace contextRef="#ctx0" brushRef="#br0" timeOffset="-162317.26">5694 10643 837,'0'0'204,"0"0"-84,0 0-24,176 5 20,-45-2-27,40 0-11,20 0 1,6 2-27,0 1-15,-18-2-3,-17 3-8,-14 0-8,-18 1-10,-18 1-3,-21 1-1,-25-2-2,-23-1-2,-25-3-5,-15-1-29,-3-3-56,-9 0-47,-12 0 0,-8-11-59,6 0-21,3-1-260</inkml:trace>
  <inkml:trace contextRef="#ctx0" brushRef="#br0" timeOffset="-161302.83">5916 9977 706,'0'0'97,"0"0"-84,0 0 26,0 0 6,0 0-6,0 0-14,-6 0-17,6 0-7,0 0-1,0 1-9,3-1-182,13 0-362</inkml:trace>
  <inkml:trace contextRef="#ctx0" brushRef="#br0" timeOffset="-157132.62">8799 11012 1383,'0'0'97,"0"0"-52,0 0-12,0 0 1,0 0-3,-92 38-3,23-3-12,-6 5-14,2-1-2,15-3-29,19-7-54,19-9-60,20-7-106,22-12-172</inkml:trace>
  <inkml:trace contextRef="#ctx0" brushRef="#br0" timeOffset="-156962.75">8805 11059 1102,'0'0'155,"0"0"-52,0 0-13,0 0-27,0 0-7,0 0-7,-107 31-10,56 5-27,2 2-11,1 4-2,5 2-24,-3 2-122,4-7-158,0-13-573</inkml:trace>
  <inkml:trace contextRef="#ctx0" brushRef="#br0" timeOffset="-151884.14">21409 14522 401,'0'0'13,"0"0"-13,0 0 0,0 0 19,0 0-13,0 0-6</inkml:trace>
  <inkml:trace contextRef="#ctx0" brushRef="#br0" timeOffset="-144282.4">8630 18461 1147,'0'0'95,"139"-27"-79,-60 20-11,5 2 19,2-1 60,0 6-17,-2 0-27,-3 0-7,-9 1-13,-7 6-13,-7-1-2,-10-5-1,-8-1 0,-10 0-4,-8 0 1,-9-1-1,-9-5 0,-4 4-32,0 0-13,0-3-18,-10 2-8,-7 1 3,-9 2-15,-5 0 0,-12 0-41,-8 0-25,-10 0 4,-9 0 16,-6 0-57,-4 0 59,-8 0 68,-6 0 59,0 3 16,6-1 35,10 0 27,14-2 3,18 0 36,13 0-24,15 0 19,12 0-3,6 3 0,0-3 28,11 7-43,25 0-11,26 6 0,22 0 21,23-3-35,12 0-4,0-3-22,-2-7-8,-12 5-3,-9 0-16,-12-5-10,-14 2-4,-21 1-2,-15-3-2,-17 2-7,-14 0-27,-3-2-59,0 0-102,-15 0-71,0 0-173</inkml:trace>
  <inkml:trace contextRef="#ctx0" brushRef="#br0" timeOffset="-139911.86">16908 17269 984,'0'0'41,"0"0"20,0 0-24,0 0-10,0 0-9,0 0 14,8 78 55,0-19-25,-4 16-16,-4 8-16,0 8 4,0 6 1,0 0 0,0 4-11,0 0-9,0 4-6,6-1-4,3-3-3,0-9 2,0-14-4,-4-14 2,2-17 0,-7-15-2,0-8 0,0-12 0,0-4 0,0-5 0,0-3 1,0 0 4,0 0-1,0 0-1,0 0-1,0 0-1,0 0 0,0 0-1,0 0 0,0 0 1,0 0-2,0 0-5,-2 0 0,-3 0-2,5 0-2,-3 0 0,-3 0-2,-4 0 1,-6-11 0,-3-1-3,-8-5 1,-9-2-6,-2-1-8,0 1 4,5 4 10,13 5 10,6 4 3,9 1 0,5 4 1,0-3 2,0 4 12,11 0 0,31 0-7,29 15 13,32 4 17,36 7 11,28-6-2,28-5-22,15-1 5,8-4 5,0-1-16,-12 2-2,-12-1 2,-16 3-7,-17 1-4,-23 0-1,-27 1-5,-25-3 1,-23 0-6,-17 1 2,-12-3-1,-8-1 1,-10-4-4,-6-2-9,-8-1-29,-2-2 0,0 0-2,0 0 2,0 0 13,0 0-1,0-6 1,0-1 25,0 3 5,0 4 0,0 0 1,0 0-1,6 0 0,3 0-2,1 0 2,1 0 0,-2 0 0,1 0 0,-5 0 0,-1 0 0,-4 0 0,0 0 2,0 0-2,0-2 0,0-5-7,0-6-5,-4-3-14,-8 1 6,-6-5 3,-9-2 6,-3 2 1,-1-7 0,-1 5 3,4-1 7,-2 2-4,1 1 2,-5-1 2,0-4 0,6 6 0,6 2 0,10 7 2,8 5 0,4 5 4,0 0 12,22 20-6,12 9 4,10 3 21,3 2 2,1-5-7,-3-3-10,-2-5-3,-7-1-9,-5-1-3,-10-8 4,-5 2-6,-7-4 0,-6 0-4,-3-2 1,0 0-1,0-2 0,-15 4 1,-12 2 2,-11 0 0,-13 3-4,-12-3-1,-4 0-3,-5 0-81,0-4-100,4-7-170,7 0-649</inkml:trace>
  <inkml:trace contextRef="#ctx0" brushRef="#br0" timeOffset="-139095.39">16779 17087 997,'0'0'98,"0"0"-79,0 0-14,0 0 38,0 0 10,13 76-15,-39-29 3,-4 4 0,0-4-18,0-3-12,6-5-3,7-10-6,9-7-2,6-9-1,2-7-3,0-6-16,2 0 14,14-14 5,5-14 0,3-8-5,3-9 1,0-2 3,0 0 2,-2 2 0,-4 9 3,0 6 22,-5 10 20,-4 10 18,-3 6-20,4 4-2,4 16-30,6 21-3,2 6 7,-5 10 6,-6-2-13,-7-3-4,4-4-4,-1-5-2,14-3-1,10-4-113,11-10-201,1-13-699</inkml:trace>
  <inkml:trace contextRef="#ctx0" brushRef="#br0" timeOffset="-138087.4">16635 16366 271,'0'0'12,"0"0"-12</inkml:trace>
  <inkml:trace contextRef="#ctx0" brushRef="#br0" timeOffset="-137287.41">16635 16366 389,'40'67'124,"-47"-78"-61,2 0 10,0 0 10,5 1 11,-1 2-21,1-2-3,0-1-12,0 3 15,0 1-17,1 2-16,2 3-14,4 0-14,0 2-5,-1 0-5,1 0-1,-1 0-1,1 8-1,-2-1 1,-1 2 0,-1 0 0,4 3 0,-2 1 1,3 3-1,-2-1 3,-2 0 2,1-1-3,-4-4 5,1-1-4,-2-1 0,0-1-1,0-5 1,0 2-1,0-1-1,0 2 1,1 3 1,1 1 3,2 2-2,-3 2 0,-1-3-2,0 4 1,0-3-1,0 1-1,0 3 1,3-4 1,4-1 9,0-1 4,2-4-5,2-1-1,2-4 3,3 0-2,2 0-8,5-13 1,5-11-2,3-3-2,1-7-3,-6-2 2,-2 1-1,-10 4 2,-7 5 0,-5 7 3,-2 7 1,0 9-1,0 3 0,0 0-3,0 17-19,0 22 13,-5 18 6,1 15 10,0 12 7,2 2-2,-1-4 14,-3-9-2,-4-14-2,1-12-16,1-14-6,-2-11 1,2-11-1,1-9 1,-6-2 2,-3-21 8,-3-12-4,2-15-5,8-10-1,9-9-4,2-3-6,31 5-32,18 14-16,29 15-67,21 16-142,17 18-287</inkml:trace>
  <inkml:trace contextRef="#ctx0" brushRef="#br0" timeOffset="-136431.09">19846 18394 193,'0'0'33,"0"0"21,0 0-17,0 0-22,0 0 9,0 0-18,-11-17-6,11 32 0,0 0 0,0-2 0,0-2 0,2-1 0,2-1 2,1-5-2,-4 2 0,-1-5-12,0-1 10,0 0 2,0 0 69,-4-7 87,2-11-7,2-8 37,0-3-54,21 0-25,5 2-29,5 7 1,3 6-17,-1 11-24,-2 3-6,-1 17-13,-5 16-5,-9 12-9,-10 5-5,-6 1-3,-8-4 2,-20-5-10,-2-7-32,5-11-6,6-10 0,12-14 6,7 0 34,2-23 9,23-18 2,10-10-1,5-3 15,0-1 26,-3 2 15,-8 6-17,-7 7-10,-9 13-15,-4 10-3,-6 10-4,-3 7-8,0 9-4,-4 22-16,-10 20 19,2 8 1,5 4 1,5-5-1,2-7 1,5-9 8,14-11-2,8-8 0,5-9-4,9-5-3,2-9-43,3 0-196,-10-9-343</inkml:trace>
  <inkml:trace contextRef="#ctx0" brushRef="#br0" timeOffset="-135209.43">11796 17442 917,'0'0'124,"0"0"-109,0 0-15,0 0 37,111 0 19,-67 5-24,-1 2-17,-3 0-4,-4 1-6,-6-2 4,-8 0-8,-8-4 3,-8 1-3,-6-3-1,0 0 4,-17 0-3,-14 0 5,-8 3 0,-4 6-6,6 5 0,4 5 0,4 8 0,6 2-1,-1 0 0,7 0 0,4-7 1,6-4-1,2-7 0,3-3 1,1-8 0,1 0 1,0 0 3,0 0 16,0-5 29,0-4-21,12-4 1,4 3-6,1 1-15,2 5-6,2-2-2,-4 6-1,2 0-1,-1 2-3,-1 13 0,1-3 1,-4 10 2,2 2-1,-4-1 1,0-3 1,0 0 1,-3-6 0,3-2-12,6-5-39,6-7-43,4 0 4,3 0-113,-2-8-50,-8-6-139</inkml:trace>
  <inkml:trace contextRef="#ctx0" brushRef="#br0" timeOffset="-134924.1">12377 17624 961,'0'0'97,"0"0"-76,0 0 31,0 0 50,0 0-33,0 0-32,51-23-19,-26 23-6,1 0-12,-6 0 0,3 0-14,-8 0-88,0 0-62,-1 0-223</inkml:trace>
  <inkml:trace contextRef="#ctx0" brushRef="#br0" timeOffset="-134744.88">12374 17729 1101,'0'0'143,"0"0"-68,0 0-31,0 0 14,0 0-33,0 0-25,82 0-14,-53 8-167,2-1-202</inkml:trace>
  <inkml:trace contextRef="#ctx0" brushRef="#br0" timeOffset="-133791.6">13144 17766 635,'0'0'38,"0"0"-8,0 0 28,0 0 69,0 0-35,-4-72-29,4 62-26,0 0 0,0 1 3,10 1-11,5 2 11,4 3 2,7 3-10,2 0-6,-2 10-5,-1 9 0,-9 8-13,-9-2-8,-7 5 0,0-3-2,-5-2-3,-15-3-24,2-5-4,3-6-1,8-3 3,5-8 9,2 0 11,5-8 11,19-13 1,7-7 1,3-3 0,1-3 15,-6 2 18,-5 2-8,-11 3 3,-6 6-3,-4 5 2,-3 9-11,0 4-5,-9 3-12,-6 3-1,-3 17-5,0 11 1,5 3 4,5 7 3,8-5 1,0-2-2,0-5-2,13-5 1,6-4-1,1-8-4,5-2 1,2-10-59,5 0-81,-2 0-107,-2-10-117</inkml:trace>
  <inkml:trace contextRef="#ctx0" brushRef="#br0" timeOffset="-133628.12">13599 17805 580,'0'0'363,"0"0"-322,0 0-34,0 0 42,115-12 27,-74 12-31,-2 0-29,-1 0-16,-6 0-27,-2 0-166,-9-3-182</inkml:trace>
  <inkml:trace contextRef="#ctx0" brushRef="#br0" timeOffset="-133429.4">13750 17624 1144,'0'0'140,"0"0"-106,0 0-26,0 0 12,0 100 72,-6-55-43,0-2-37,1-2-12,2-6-2,3-4-61,0-9-133,3-8-78,19-11-244</inkml:trace>
  <inkml:trace contextRef="#ctx0" brushRef="#br0" timeOffset="-133154.8">14109 17720 1034,'0'0'165,"0"0"-136,0 0-22,-27 95 78,27-40 0,0 6-16,8 2-35,2-6-5,-5-2-7,-5-5-4,0-4 7,-5-3-15,-14-6-6,-2-11-1,-2-11-2,0-13-2,-4-2-12,-3-19-41,-3-18-19,-1-9-36,6-11-59,5-5-52,13-5-153</inkml:trace>
  <inkml:trace contextRef="#ctx0" brushRef="#br0" timeOffset="-132996.18">14230 17442 107,'0'0'490,"0"0"-421,0 0-69,0 0-29,0 0-43,0 0-151</inkml:trace>
  <inkml:trace contextRef="#ctx0" brushRef="#br0" timeOffset="-132499.77">14318 17658 869,'0'0'78,"0"0"-61,0 0-3,0 0 58,-12 72 1,12-43-43,0-2-23,0-2-6,3-6-1,8-5 2,3-3 1,1-8 3,8-3-2,2 0 0,5-17 0,4-4-4,-4-4 5,-6 1 1,-6 0 10,-7 4 8,-6 6 9,-5 2-1,0 5-1,0 7 11,0 0-17,0 0-17,-9 19-8,2 17 0,-1 17 3,2 17 4,2 8-1,2 6-3,-2 3 12,0-2 1,-4-3 1,-4-8-2,-4-9-2,-1-19-4,1-13-9,1-16 2,0-11 1,-3-6-1,-1-17 8,-2-22-3,3-17-6,6-16 4,12-13 2,0-5-7,18 3-8,12 10-34,4 19-15,5 15-22,0 20-80,-5 13-112,-12 10-254</inkml:trace>
  <inkml:trace contextRef="#ctx0" brushRef="#br0" timeOffset="-132088.76">12712 18266 1131,'0'0'42,"155"-1"-1,-31 1 44,22 7 32,9 7-23,4 5-14,-15-5-43,-13 2-16,-21-3-16,-19-4 2,-19-4-7,-24-1 0,-20-4-3,-13 0-6,-12 0-37,-3 0-38,-9 0-26,-24 0-60,-13-1 13,-16-3-99,-3 4-156</inkml:trace>
  <inkml:trace contextRef="#ctx0" brushRef="#br0" timeOffset="-131901.12">12953 18288 852,'0'0'126,"0"0"-31,0 0 10,0 0 68,124 35-10,-2-11-75,35 1-46,22-6-21,20 2-8,9 4-13,2 5-103,4 0-318</inkml:trace>
  <inkml:trace contextRef="#ctx0" brushRef="#br0" timeOffset="-126771">13244 18006 1005,'0'0'63,"0"0"-34,0 0-22,0 0 35,0 0 27,0 0-7,0 0-12,12-15-20,-12 15-8,2-1 3,-2 1 8,1-1 0,1 1-10,-2 0-7,0 0-7,0 0-4,0 0-3,0 0-2,0 0-6,0 0 4,0 0 1,0 0-1,0 0 2,0 0 1,0 0-1,0 0 0,0 0 0,0 0 0,0 0 2,0 0-1,0 0-1,0 0-1,0 0 1,0 0 0,0 0-1,0 0 1,1 0 0,1 0 1,-1 0 1,2 0-2,-2 1 0,2 0-1,0 2 1,2-3 2,-1 0 2,-1 1-2,0-1-1,-1 0 1,1 2 3,-2-2-4,3 1-1,0 1 1,-1-2 1,0 1-1,-1-1 0,0 3-1,-2-3 0,2 0 0,-2 0 0,0 0 0,0 0 0,0 0-1,0 0-1,0 0-31,9 0-79,11 0-113,16 0-306</inkml:trace>
  <inkml:trace contextRef="#ctx0" brushRef="#br0" timeOffset="-121881.87">14099 18140 25,'0'0'54,"0"0"3,0 0 11,0 0-8,0 0-26,0 0-23,0 0 1,0 0 5,0 0-3,0 0-9,0 0-4,0 0 0,0 0 0,0 0-2,0 0-1,0 0-6,0 0-7,0 0-21,1 0-65</inkml:trace>
  <inkml:trace contextRef="#ctx0" brushRef="#br0" timeOffset="-119617.49">17001 18216 135,'0'0'38,"0"0"-33,0 0-3,0 0 7,0 0 2,0 0-10,-5 11-1,5-11 2,0 0-2,0 0 34,-4 0 15,1 0-31,1-4-4,0-3 1,-1 4 12,1-3 15,-1 5 16,2-3 13,-1 1-5,-1 3 0,1-2-21,-1 1-9,-2 1-3,1 0-18,-1 0-5,2 0-2,-2 0 0,4 0 4,1 0 14,0 0 40,0 0 3,0 0 16,0 0-16,0 0-4,6 0 19,5 0-25,3 0-13,-1 0-15,9 0-10,3 0-8,8 0-10,7 0 4,6 0-1,-1 3-2,3 0 2,-6 1-5,-5 0 10,-4-2-2,-6-1-5,-4 2 0,-7-3-4,-2 0-1,1 3 1,3-3 0,0 0 0,0 4 0,0-1-1,-6-3 0,-5 1 1,-2 1-2,-5-2 1,0 0 1,0 0-1,0 0 1,0 0 2,0 0-2,0 0-1,0 0 1,0 0 0,0 0 1,0 0-1,0 0 0,0 0 0,0 0 0,0 0 0,0 0-3,0 4 2,0 1 0,0 5 1,0 0 0,0 3 0,0 5 1,0 8 0,0 0-1,0 2 2,0 4 1,0-3 1,0 2 3,0 0 4,0 0-3,0-1 1,0-4 0,0 1-1,0-4-3,0 0 0,0-6-1,0-2-1,0-4-3,0-4 1,0-1 0,0-2-1,0-1-1,0-3 1,0 0 1,0 3 3,0-3-4,0 3 2,0 0 0,0-3-2,0 3 1,0 1-1,0-4 0,0 1 0,0-1 0,0 0 0,0 0 3,0 0-3,0 0 1,0 0 0,0 0 0,0 0 0,0 0 0,0 0-1,0 0-14,-5 0-36,-1-1-37,0-6-136,0 1-92,5 3-484</inkml:trace>
  <inkml:trace contextRef="#ctx0" brushRef="#br0" timeOffset="-116400.06">17013 18257 155,'0'0'0,"0"0"-60,0 0-26</inkml:trace>
  <inkml:trace contextRef="#ctx0" brushRef="#br0" timeOffset="-114001.75">17013 18257 14,'-69'-55'79,"61"49"20,6 3 10,1 0-58,-1 3-25,-1 0-20,1 0-3,-2 0 6,1 0 24,0 0 23,2 0 13,-2 0-20,3 0-4,0 0 3,0 0 6,0 0-4,0 0-17,0 0-19,0 0-6,0 0-4,-2 0-4,0 0 0,0 0 0,2 0 1,0 0 1,0 0 14,0 0 37,2 0-1,14 0 33,7 0-39,4 2-6,3 2-4,-2-3 5,-2 1-2,3 1-11,5 4-6,9 0-13,10 4-6,10-2-1,4 0-2,-4-2 1,-9-1 1,-17-4-2,-12 0 1,-10-2 0,-7 0 2,-5 0 3,-3 0 2,0 0 1,0 0-3,0 0-3,0 0-3,0 3-1,0-3 1,0 0 0,1 0-1,-1 0 1,0 0 0,0 0-1,0 0 0,0 0-3,0 0-8,0 0 4,0 0 1,0 0 2,0 0 1,0 0 2,0 0 2,0 0 0,0 0 0,0 0 0,0 0 0,0 0 0,0 0 2,0 3 0,0 1-1,0 6 1,0 5 5,0 6 5,0 6 2,0 6 5,0 2 9,0 2 3,0-3-12,0-2-8,0-3-4,0-4 0,0-3-4,0-6 4,0-1-2,0-6-4,0-4-1,0 0 1,0-2 1,0 0-2,0-2 2,0 2-2,0 0 2,0-1 0,0 3 0,2-4-1,-1 1-1,1 0 0,-2 3 0,0-5 0,0 1 0,0-1 1,0 0 1,0 0-2,0 0 0,0 0 2,0 0-1,0 1-1,0 2 1,0-1-1,0 0 0,0 0 0,0-2 1,0 1-1,0 0 0,0-1 1,0 0-1,0 0 1,0 0 0,0 0 0,0 0-1,0 0 0,0 0 0,0 0 0,0 0 1,0 0-1,0 0 0,0 0 0,0 0 1,0 0 1,0 0 1,0 0 0,3-1 4,3-11-7,0-4-10,0-5-12,-2-1 15,-4-4-6,0-5-17,0-8-1,-10-1 0,-2 0 15,0 5 9,4 7 6,5 8-1,0 7 4,2 7-3,-1 3 2,-1 3-2,2 0 1,1 0-4,-2 0-10,1-4 5,-2 3 4,0-2 3,3 2 2,0 1 0,0-1 2,0 1-2,0 0-5,0 0 0,0 0-2,0 0 0,0 0-4,0 0-1,0 0 7,0 0 3,0 0 1,0 0 1,0 0 1,0 0-1,0 0 2,0 0-1,0-4 1,0 1 0,0-4-2,0 4 0,0 3 1,-2-4-1,-2 2 0,-2 0-1,-5-1-5,-3-2 4,-4 2 2,-12-2 0,-6-2 0,-10 2 0,-5-2 0,0 0 0,1 1 1,6 2-1,11-1 0,11 3-1,8 0 1,6 1 0,2 1 0,3 0-1,0 0 1,3 0 1,0 0-1,0 0 0,0 0 0,0 0-1,0 0 0,0 0-1,0 0-5,0 0-3,0 0-2,0 0-8,0 0 11,0 0 0,0 0 4,0 0 2,0 0 3,0 0-5,0 0-6,0 0-1,0 0 1,0 0 4,0 0 6,0 0-1,0 0 2,0 0-1,0 0-1,0 0-3,0 0 5,0 0-2,0 0 2,0 0 0,0 0-3,0 0-17,0 0 10,-2 0 6,1 0 1,1 0 2,-2 0-4,2 0 5,0 0-6,-2 0-10,-1 0-22,-2 0 0,-1 0 14,-3-2 6,4 0 4,-2 1 12,6 0 2,-1-1 0,2 2 3,0 0 20,0 0 28,0 0-10,12-1-19,6 1-8,7 0-7,4 0 3,1 0 4,-1 0-2,3 0 4,2 0-8,-1 0-4,-2 0-4,-1 0 2,-5 0-2,-4 0 2,-6 3-2,-5 1 0,-4-2 0,0 3 0,1 0 0,0-2 0,6 4 0,-2-4 0,4-1 0,-5 0 0,-1 1 2,0-2-2,-6 1 0,-2-2 0,2 1 0,0-1 0,2 3 0,1-1-1,1 1 1,-5-3 0,2 2 1,-4-2-1,0 0 0,0 0 0,0 0-1,0 0-5,0 0 0,0 0 2,0 0-1,0 0 2,0 0 2,0 0-2,0 0 0,0 2-1,0-2-4,0 0-3,0 0-4,0 0 5,0 0 5,0 0-2,-1 4-23,-2-1-20,1 3-21,2 8-62,0 0-46,8-3-140</inkml:trace>
  <inkml:trace contextRef="#ctx0" brushRef="#br0" timeOffset="-113536.16">19179 18748 590,'0'0'202,"0"0"-74,0 0-17,0 0 1,0 0-38,0 0-21,0 0-36,-4-13-14,2 12-3,-1 1-22,-2-2-124,-5-3-333</inkml:trace>
  <inkml:trace contextRef="#ctx0" brushRef="#br0" timeOffset="-112680.57">17559 18450 311,'0'0'118,"0"0"-102,0 0-15,0 0 9,0 0 65,0 106-50,0-67-13,0 1-10,0 1-2,0-5-242,0-7 51</inkml:trace>
  <inkml:trace contextRef="#ctx0" brushRef="#br0" timeOffset="-106905.29">8820 18311 1094,'0'0'127,"0"0"-89,0 0-17,0 0 51,0 0-17,0 0-21,0 0-34,51-59-62,-51 59-85,-7 0-43,-7 0-115,3-5-321</inkml:trace>
  <inkml:trace contextRef="#ctx0" brushRef="#br0" timeOffset="-106604.34">8668 17452 800,'0'0'73,"0"0"-68,0 0-5,0 0 6,0 0 34,0 0-26,9 9-12,-9-1-2,3 1-72,4-1-141,10-6-341</inkml:trace>
  <inkml:trace contextRef="#ctx0" brushRef="#br0" timeOffset="-106258.59">9375 17890 979,'0'0'99,"0"0"-99,0 0-30,0 0 22,0 0 0,0 0-118,16-2-127,-4 13-92</inkml:trace>
  <inkml:trace contextRef="#ctx0" brushRef="#br0" timeOffset="-104903.49">13834 18236 10,'0'0'10,"0"0"2,0 0 1,0 0 8,0 0-12,0 0 5,0 0 22,0 0 5,0 0 3,0 0 7,0 0-14,0 0-34,0 0-3,0 0 0,5 0-46,10 0-23,3 0-19</inkml:trace>
  <inkml:trace contextRef="#ctx0" brushRef="#br0" timeOffset="-100829.67">8740 11257 207,'0'0'659,"0"0"-659,0 0-53,-72 81 41,47-67-70,-2-5-42,0-1-298</inkml:trace>
  <inkml:trace contextRef="#ctx0" brushRef="#br0" timeOffset="-100669.66">8611 11356 830,'0'0'0,"0"0"-104,0 0 38,0 0-24,0 0-38</inkml:trace>
  <inkml:trace contextRef="#ctx0" brushRef="#br0" timeOffset="-92137.49">21367 14470 199,'0'0'107,"0"0"-73,0 0-17,0 0 16,0 0 19,0 0-1,0 0 2,0 0-12,0 0 8,0 0-23,0 0-3,0 0-6,0 0-3,0 0 2,0 0 0,0 0-8,0 0-2,0 0-5,0 0-1,0 0-5,0 0-35,-1 3-72,1 3-154</inkml:trace>
  <inkml:trace contextRef="#ctx0" brushRef="#br0" timeOffset="-91932.11">21367 14470 340</inkml:trace>
  <inkml:trace contextRef="#ctx0" brushRef="#br0" timeOffset="-91771.63">21367 14470 340,'-3'27'106,"2"-27"-56,-8 5 2,-6 2-35,-3 7-17,-4 3-39,-4 1-110,1 3-40</inkml:trace>
  <inkml:trace contextRef="#ctx0" brushRef="#br0" timeOffset="-88450.03">21419 16031 198,'0'0'172,"0"0"-141,0 0-25,0 0 23,0 0 14,0 0-13,0 0-17,-28-2 13,27 2 11,-2-2 6,0 1 1,1 0 7,-1-1-7,1 2-28,1 0-13,1 0-2,-3 0 0,0 0-1,3 0 12,0 0 16,0 0 13,0 0 18,0 0 7,3 0-15,12 0 0,4 0-27,4 0 12,-1 0-3,2 0 8,-2 0-4,-4 0-19,-1 0-6,-8 0-5,-3 0 1,-5 0-8,-1 0 0,0 0-7,-3 0-13,-15 4-1,-7 0 13,-5 3 3,0-1 0,3-1 3,4 2-1,3-2 3,5-2 0,8-2 2,4-1 1,3 0 32,0 0 18,3 0 2,12-1-14,3-5-15,4 2-13,-2 1-1,0 0-11,-2 1-2,-1 2-25,-3 0-56,-3 0-86,-5 0-106,-6 0-260</inkml:trace>
  <inkml:trace contextRef="#ctx0" brushRef="#br0" timeOffset="-84945.82">20284 15562 91,'0'0'0</inkml:trace>
  <inkml:trace contextRef="#ctx0" brushRef="#br0" timeOffset="-84226.52">20299 15509 57,'0'0'49,"0"0"-21,0 0-18,0 0-4,0 0-6,0 0-1,-10-1-34,8 0 3,-1-2 22,2 1 7,-2-2 3,3 0 1,-3 0 18,3-2 27,0 0-1,0 3 4,-3-2-49,3 0-9,-3 1-64,0-3-52</inkml:trace>
  <inkml:trace contextRef="#ctx0" brushRef="#br0" timeOffset="-82081.56">21291 14490 294,'0'0'81,"0"0"-81,0 0-29,0 0 29,0 0 0,0 0 1,0 0 1,-21 22-4,21-8 1,-3 5-52,-1 3-86</inkml:trace>
  <inkml:trace contextRef="#ctx0" brushRef="#br0" timeOffset="-81847.77">20337 15594 42,'0'0'909,"0"0"-880,0 0-28,0 0 11,0 0 54,0 0 3,-5 18-69,-1-7-2,-1-5-108,2-3-149,1-3-449</inkml:trace>
  <inkml:trace contextRef="#ctx0" brushRef="#br0" timeOffset="-79893.38">19967 15911 357,'0'0'105,"0"0"-82,0 0 1,0 0 61,0 0 1,0 0-30,0 0-15,0 0 15,0 0-5,0 0-6,0 0-15,0 0-9,0 0-6,0 0-1,-2 0-2,-5 0 0,1 0 1,-6-5 1,-6-5-5,-3-3-5,-3-1-3,-1-2 0,5 4-1,3-2 0,3 3 1,4 3-1,4 2 2,1-1 0,2 3 2,2 0-3,-2 1 0,-2 1-1,2-2 1,-1 1 0,-1-2 0,2 1-1,0 0 0,0 0 1,2 4 0,-1-2-1,2 1 10,-1 1 3,-1 0-4,-1 0-2,-1 0-5,-3 0 0,2 0 3,0 0 8,-1 0 3,0 3 2,-2 5 7,3 3 18,-2 2-11,-2 1-7,-5 1-11,1-4-3,-3 0-7,-1-2 0,1-1 0,3 1-3,2 1 1,6-4 7,1 2 0,2-2-2,1-2-4,1 1-2,0-3 0,-2-2-1,1 0 1,-1 0 1,2 0 1,0 0 1,0 0-2,0 0 0,0 0 1,0 0 1,0 0-3,0 0-1,0 0-1,0 0-2,0 0-2,0 3-4,0-3 2,0 0 1,-2 0 0,2 0 1,0 0-5,0 0-46,14 0-97,15 0-312</inkml:trace>
  <inkml:trace contextRef="#ctx0" brushRef="#br0" timeOffset="-73395.66">21055 15888 157,'0'0'78,"0"0"36,0 0-100,0 0-11,0 0-1,0 0-2,0 0-22,2 46-61,-2-46 24,0 0 29,0-9 17,0 3 9,2-2 4,4 0 27,2 2-25,-2 0 3,-2 2-5,0 0-7,-3 1-80,1 0-3</inkml:trace>
  <inkml:trace contextRef="#ctx0" brushRef="#br0" timeOffset="-72278.99">20900 15361 214,'0'0'120,"0"0"-101,0 0-19,0 0 2,0 0 18,0 0 14,-17-24-2,17 24 1,0 0 5,0 0 15,0 1-35,0 5-9,0 1 3,5-1-3,-1 0-5,1 2-3,0-1 1,-2 2-2,1-2 0,1-1 0,1 5 0,0 0 0,0 1 0,1 4 0,-1 1 1,3 3-1,-3 1 0,2 0 0,2 4-22,0 5-8,2 2-19,1 4-4,0 0 31,-3 1 6,0 1 1,-2-1-1,-2-4 10,3-3-80,0-2 86,1-5-1,5 1-4,-1-1-34,-4-3 39,-1-1 25,-6-3 29,-3-3-13,0 1-15,0-1 8,0-3 18,0 2-20,0-3-23,0 0-7,0-1 3,0-1 3,0-3 11,0 0-5,0 0 1,-2 1-2,1 0-7,-2-1 2,3 0-4,0 0-2,0-1 2,0 1 0,0-1 3,0 0 1,0 1-2,0-4 0,0 3-2,0-3-1,0 2-2,0-1 5,0 1-4,0-2-2,0 1 1,0 0 1,0 1-2,0-2 0,0 1 0,0-1 0,0 0 1,0 0-1,0 0 0,0 0 0,0 2 0,0-2 2,0 2-3,0-2 2,0 2-2,0-1 2,0 1-2,0-2 2,0 0-1,0 0 0,0 0-1,0 0 1,0 0 0,0 0 0,0 1 1,0 1-1,0-2 1,0 0 0,0 0-1,0 0 0,0 0 3,0 0 0,0 0-1,0 0 0,0 0-1,0 0 3,0 0 1,0 0 1,0 0-3,0 0 3,0 0 3,0 0-3,0 0 1,0 0 0,0 0-2,0 0 2,0 0-7,0 0-4,0 0-2,0 0-15,0-8-26,0-1-36,0-4-80,10-1-129</inkml:trace>
  <inkml:trace contextRef="#ctx0" brushRef="#br0" timeOffset="-71594.84">21426 16025 174,'0'0'89,"0"0"-89,0 0-13,0 0 12,0 0 1,0 0 0,-20 0 1,13 0 38,4 0 28,0 0 26,3 0 21,0 0-43,0 0-9,-2 0-11,2 0-15,0 0-24,0 0-6,0 0-5,0 0 0,-1 0 0,-1 0 0,2 0-1,0 0-2,0 0-12,0 0-4,0 0 0,0 0-14,0 0-22,0 0-21,-4 0-64,2 0-16,-3 0-137</inkml:trace>
  <inkml:trace contextRef="#ctx0" brushRef="#br0" timeOffset="-71004.56">20417 14929 621,'0'0'193,"0"0"-59,0 0-12,0 0-4,-40 85 4,31-51-49,1-3-21,1-2-34,-1-8-13,0-2-5,2-5 0,3-6-61,3-1-68,3-5-37,16-2-83,6 0-66</inkml:trace>
  <inkml:trace contextRef="#ctx0" brushRef="#br0" timeOffset="-70821.92">20378 14780 643,'0'0'115,"0"0"-30,0 0-12,0 0 5,0 0-29,92-48-23,-68 48-12,-4 5-14,-7 12-30,-9 5-112,-4 2-99,-8 1-198</inkml:trace>
  <inkml:trace contextRef="#ctx0" brushRef="#br0" timeOffset="-70247.06">20254 15158 519,'0'0'272,"0"0"-272,96 22-37,-60-22 37,-5 0 67,-4 0-52,-3 0-15,-5 0-51,-1 0 12,-6 0 29,-3-3 10,-5 1 12,-1-1 31,-3 3 40,0 0 0,0 0-28,0 0-20,0 4-8,0 10 5,0 0-15,0-2-13,0-1-4,0-1 0,0-2-4,-2-2-23,0-3-5,0 0 2,2-3 29,0 0 1,0 0 12,4-3-7,10-7-3,2-1 12,0 4 9,-3 0-3,-5 4 10,-5 0 4,0 3-3,0 0-15,0 3-12,-3 11 0,0 3-2,0 1-1,0 0 1,-9-2-1,-2-2-1,1-5 0,4-6-10,3-3-22,3 0 7,0-2 23,0-16 2,7-1 2,11 1 8,0 1 26,-3 4 13,-3 7 25,-3 1-10,-5 5-19,-1 0-27,-1 0-18,-1 18-1,-1 6-2,-3 6-10,-27 3-133,-17-7-97,-7-1-323</inkml:trace>
  <inkml:trace contextRef="#ctx0" brushRef="#br0" timeOffset="-69581.74">18445 15323 1028,'0'0'266,"0"0"-229,0 0-37,0 0 0,0 0 33,0 0 23,2 84-45,-2-54-9,0-2-1,0-2 1,0-6 0,0-7 0,0-4-1,0-6-1,0-3 3,3 0 7,5 0 25,6-14 7,1-4-26,3-3-3,0-1 9,-3 2-4,0-2-15,1 5 1,2 2-4,-5 3 0,2 6-8,-7 0-29,-2 6-24,-2 0-82,1 8-98,-1 7-164</inkml:trace>
  <inkml:trace contextRef="#ctx0" brushRef="#br0" timeOffset="-68987.97">18533 15573 1291,'0'0'61,"0"0"-61,0 0 0,0 0 56,0 0-12,12 103-40,-12-71-4,0-2 1,0-3-3,0-10 1,0-6 0,0-5-14,0-6-5,0 0 7,0-4 12,0-14-3,6-4-6,1-4 4,1-2 6,0 1 0,1 7 2,-1 6 4,0 3 20,-2 7 0,1 4-16,1 0-6,1 0-3,2 12-1,0 7 0,-3-1 0,-4 3-1,-4-1 0,0-4-1,0-1-12,0-3-1,-3-5-6,0-4-9,1-3 4,2 0 14,0-5 11,0-7 0,0-5-2,0 1 3,8-1 4,5 2 7,1 0 9,2 4 2,1 3-1,2 5 1,2 3 0,-5 0-7,1 9-6,-4 7 0,-4 5-4,-3 3 3,-6-2-6,0 0 1,0-3-3,-9-6-1,-3-1-3,-1-6-21,2 0-34,6-6-62,5 0-31,0 0-136,5 0-128</inkml:trace>
  <inkml:trace contextRef="#ctx0" brushRef="#br0" timeOffset="-68244.32">20071 15945 257,'0'0'127,"0"0"-63,0 0-9,0 0 10,0 0-34,0 0-31,24-34-5,-24 31-8,0-5-50,10 2-211</inkml:trace>
  <inkml:trace contextRef="#ctx0" brushRef="#br0" timeOffset="-67951.98">20399 15444 989,'0'0'161,"0"0"-136,0 0-20,0 0 21,0 0 10,0 0-36,-6-14-75,-7 16-91,-5 7-102,-4 0-113</inkml:trace>
  <inkml:trace contextRef="#ctx0" brushRef="#br0" timeOffset="-67696.74">18523 15259 1312,'0'0'78,"0"0"-78,0 0-3,0 0 3,0 0 57,0 0-57,-2-4-43,2 4-143,11 0-112,22 0-179</inkml:trace>
  <inkml:trace contextRef="#ctx0" brushRef="#br0" timeOffset="-67396.72">20356 15451 1152,'0'0'159,"0"0"-136,0 0-18,0 0 7,0 0 33,0 0-27,1 0-18,-4 0-17,3 0-45,0 0-27,0 0-20,0 0-111,-4 3-100,1 1-277</inkml:trace>
  <inkml:trace contextRef="#ctx0" brushRef="#br0" timeOffset="-66954.39">19609 15891 101,'0'0'237,"0"0"-224,0 0-13,0 0-116,0 0-62</inkml:trace>
  <inkml:trace contextRef="#ctx0" brushRef="#br0" timeOffset="-66401.69">19609 15891 402,'-60'36'255,"60"-36"-92,0 0-50,0 0-13,0 0-19,0 0-26,0 0-26,0 0 2,3 0-9,4 0-12,4-2-1,1 0-7,-2-2-1,1-2-1,2-1-2,-2-3-11,5-2-11,-3-3 1,-2-1 11,4 0 8,-5 0 4,3 3-1,-2-1 1,0 3 0,-1 1-1,-4 3 0,-3 3 1,0 0 0,-3 1-5,0 2 0,0-1 1,0 2 4,0 0 0,0 0 0,0 0 3,0 0-1,0 0 6,0 0-1,1 0 0,-1 0-4,0 0-1,0 0 2,0 2 2,2 2 0,-2 1 1,1 2 0,2 1 5,6 5 4,3 0 2,6 3-5,3-3-3,1 1-4,1-3 2,-6-2 10,0 1 2,-8-7-6,-3 1-5,0-1-1,-6-3-5,0 1 3,0-1-2,0 0-4,0 0-2,0 3-18,0 0-57,0 0-42,3 4-75,6 3-109,1 1-146</inkml:trace>
  <inkml:trace contextRef="#ctx0" brushRef="#br0" timeOffset="-63552.25">3449 2345 575,'0'0'57,"0"0"27,0 0 34,0 0 6,0 0 16,0 0-13,0 0-16,-15-47-37,72 47-23,31 0-25,31 10 3,21 13-3,8 1 0,2-2-6,-9 0 1,-4-2-7,-13-4-4,-13-1-3,-18-7-3,-23-4-3,-19-2 3,-20-2-4,-11 0-3,-12 0-22,-8 3-49,-4 2-62,-33-2-42,-21 0 30,-17-3-69,-13 0-30</inkml:trace>
  <inkml:trace contextRef="#ctx0" brushRef="#br0" timeOffset="-63274.64">3298 2319 710,'0'0'116,"0"0"28,0 0 44,0 0 38,0 0-80,0 0-45,184-14-35,5 26 5,36 2-26,14 1-1,-11 2-12,-23 0-1,-25-1-7,-23 2-10,-17-1-9,-20-3-1,-21-3-4,-24-3-11,-25-1-43,-20-3-39,-15 2-60,-9 3-135,-6-1-151,-6-1-454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3:48:41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20897 1249 1225,'0'0'35,"0"0"-30,0 0-5,0 0 48,0 0-8,0 0-20,0 0-4,11 57 17,-5-4 14,2 9-1,5 4-15,0 3 15,-3 2-28,1-1-8,-2-1 4,-5-4-5,-1-5-7,-3-9-2,0-9 0,2-7 0,-2-8 0,0-10-1,0-7 1,1-6 0,-1-4 1,0 0-1,0 0 5,0 0 1,0 0-2,0 0 4,0-3-4,0-8 0,0-1-3,0-3 3,0-1-4,0-1 4,-3 3-3,-3-2-1,1 6 4,-3-2-3,-3 3 0,-6-5 0,-10 3-2,-7 0 1,-8 3-2,-9 8 0,-2 0 2,-3 12-2,-4 20-2,-1 16 2,1 19-1,2 16 3,8 15-4,9 15 4,13 5 0,16-2-3,12-7 1,21-17 0,22-14-3,21-11 0,20-17 5,23-10 2,16-14-1,10-14-1,-1-11 7,-8-1-3,-12-21 0,-9-15 11,-15-17-1,-17-14 2,-16-16-5,-20-15-6,-24-14 1,-11-5 4,-33 4-7,-20 12 6,-18 14-6,-4 19-3,-5 10-4,-7 14 1,-4 13 0,-6 14-7,0 10 5,8 7-27,11 0-31,19 12-39,21 9-15,16 6-79,16 5-67,6 2-318</inkml:trace>
  <inkml:trace contextRef="#ctx0" brushRef="#br0" timeOffset="373.65">20617 2552 1242,'0'0'0,"0"0"1,98-88 61,-56 72 23,3 11-41,-6 5-24,-2 15-12,-6 17-6,-1 6-2,-4 5-1,-3-2 1,-1-7-1,-2-9 0,1-8 1,1-9 3,-3-8-2,2 0 9,-1-19-3,-3-10-2,-4-13 5,-10-3 13,-3-4-7,0 4-16,-13 15-8,3 16-41,0 14-134,4 19-251</inkml:trace>
  <inkml:trace contextRef="#ctx0" brushRef="#br0" timeOffset="672.21">20979 3141 1216,'0'0'173,"0"0"-148,0 0 68,0 0 50,0 0-65,0 0-53,-7 0-11,7 13-11,0 13 2,0 13-1,0 13 9,0 7-6,9 5 8,2 1-12,2 5-2,-1-1 4,-5-4-3,-4-7-2,-3-12-1,0-11-7,0-15-56,0-17-167,0-6-194</inkml:trace>
  <inkml:trace contextRef="#ctx0" brushRef="#br0" timeOffset="2180.8">21043 1263 552,'0'0'35,"0"0"-12,0 0 76,0 0 21,0 0-33,0 0-36,-33-11-4,22 8 32,0-5-21,1 2-6,0-2-9,3 0-1,0 0-19,-2-1-5,2 1-1,1 1-11,3 2 6,1 3 19,2 2 1,0 0-9,0 0 0,0 0 3,8 0-11,23 0-3,27 11 19,30 4 16,33 0-17,23-1-14,13-2 11,10 4-3,5 2-15,-4 0 1,1 2-6,-8-2 1,-3 1-3,-13-2 1,-16-5-2,-16-5-1,-19-4-2,-12-3 2,-15 0-1,-9 0 1,-11-3 0,-8-2 2,-4 3-2,-4-3-2,1 1 2,4 4 0,5 0 0,11 0 0,9 0 0,3 5 1,-3-1 0,-14-1-1,-14-2 1,-16-1 0,-9 0 2,-7 0-3,-1 0 1,0 0 0,0 0-1,0 0 1,0 0-1,0 0 2,0 0-2,0 0 1,0 0 3,0 0-1,0 0-2,-1 0 1,-1 0-2,2 0 2,-1 0-2,1 0 2,0 0 0,0 0 0,0 0-1,0 0-1,0 0-3,0 5 1,0 29-12,0 30-4,0 28 18,0 24 21,-2 5-13,-4-3 6,-3-3 7,-2-12-1,-3-5-4,1-8-10,1-12-5,4-8 0,3-15 0,3-16-1,1-16 1,-1-12-2,2-8 2,0-3-1,-2 0 2,2 0 4,0 0-3,-1 0-3,-1 0 0,-1-7-10,-1-4-1,-2 0-8,-1 1-7,-4 1-19,-8-2-1,-8 0 0,-13-1-10,-8 4 3,-3 1 8,-2 3 15,0 1-6,4 1 20,8 2 16,10 0 0,12 0 4,13 0 13,6 0 10,0 0 10,0 4-7,0 1-10,9 7 12,18 3 11,25 2-1,32 2-13,26 0-10,24-4 2,12-2 10,-2-4 8,-16-4-10,-9 1-8,-27-3-7,-26 0-10,-23-1-4,-24 1-3,-18 0-4,-1 3-58,-34 1-105,-21 1-87,-17-1 10,-7-4-370</inkml:trace>
  <inkml:trace contextRef="#ctx0" brushRef="#br0" timeOffset="2623.09">23309 2842 352,'0'0'200,"0"0"-198,0 0 9,-95-6 73,75 2-31,2-3-3,2 4 34,6 0 12,5 3-11,5 0 19,0 0 12,0 0 1,9 0-40,13 0-21,13 8 1,21 4 2,21 2-11,24 1 1,17-2-15,12-2-2,11 2-3,-6-6 2,-13-2-7,-16-1-12,-26-3-2,-17-1-6,-18 0-2,-16 0-2,-13 0-1,-11 2-14,-5-2-33,0 0-80,-13 0-193,-11 0-306</inkml:trace>
  <inkml:trace contextRef="#ctx0" brushRef="#br0" timeOffset="3209.29">23663 3009 155,'0'0'1043,"0"0"-1021,0 0 15,0 0 160,0 0-124,0 0-35,15-34-2,-15 48-26,0 22-8,0 19 23,2 14 40,4 9-13,1 4-28,-3 1 3,1 0-13,-4-5-1,-1-5 1,0-11-7,0-12-3,0-12-4,0-9-1,-1-12 1,1-5 0,-2-7-1,2-3 0,0 0-3,0-2-9,0 0-15,0 0-37,-1-6-69,-5-10-26,-1 0-59,-4-1-68,2 0-197</inkml:trace>
  <inkml:trace contextRef="#ctx0" brushRef="#br0" timeOffset="4325.69">20854 3788 480,'0'0'425,"0"0"-364,0 0 51,0 0 12,0 0-67,0 0-12,128 6 41,-44 13-4,22-4-20,24 0-11,19 0 7,11-3-13,12 3-22,7-1-6,3 1-1,-6 1-1,-8-3-1,-13 2 4,-20-3-3,-11-4-9,-18-2-4,-16-2-2,-12-3 0,-13 1 0,-10-2 0,-13 2 1,-11 1-2,-8-1 1,-1 1-1,-7 0 1,2-1 0,-4 1 0,-2-2 0,-3 1 0,-5-1 0,0-1 0,-2 0 0,1 0 0,2 0 1,5 0 1,2 0-1,6 1-1,1 1 0,-1-1 0,1 0 1,-2-1 1,-4 0 0,-2 0-1,-4 0 1,-3 0-1,-3 0 2,0 0-3,0 0 2,0 0-4,0 0-2,0 0 2,-1 0 2,-3 0-5,2 0-3,-2 0 8,2 0-3,2 0 3,0 0 0,0 0 1,0 0 2,0 0-2,0 0-1,-1-6 3,-2-6-2,0-4-1,0-1 2,3-4-2,0 0 0,0 1 7,7-2-1,4 5-3,-3 3 3,0 3-6,-3 4 2,-2 3-2,-1 2 0,-2 2-11,0 0-34,0-3-94,0-2-233,0-4-529</inkml:trace>
  <inkml:trace contextRef="#ctx0" brushRef="#br0" timeOffset="5054.54">21966 1158 610,'0'0'583,"0"0"-550,0 0-19,0 0 77,86 31-7,-31-4-23,0 3 2,-10-2-11,-11-1-17,-13-1-13,-13 0-5,-8-3-10,-3 3-3,-27-4 2,-15-4 0,-16-7 1,-15-5-2,-3-2-5,7-3-16,14-1-151,22 0-180,20 0-617</inkml:trace>
  <inkml:trace contextRef="#ctx0" brushRef="#br0" timeOffset="5475.59">21712 652 604,'0'0'844,"0"0"-844,0 0 0,0 0 0,0 0 4,0 0 0,-27 67 18,18-35-11,0-6-9,3-3-1,5-6-2,1-4 0,0-8-85,0-5-74,9-8-29,5-19-314</inkml:trace>
  <inkml:trace contextRef="#ctx0" brushRef="#br0" timeOffset="5745.26">21773 424 1174,'0'0'58,"0"0"-57,0 0 31,0 0 63,0 0-64,0 0-27,82 4-3,-76 16 1,-6-3-2,0-2 0,-9-7 1,-5-4 4,0-4 4,3 0-1,4-5 10,4-12 17,3-2 8,0-1 3,6 2-11,9 0-29,6 4-6,0 5-11,7 6-68,0 3-103,3 8-110,-1 10-229</inkml:trace>
  <inkml:trace contextRef="#ctx0" brushRef="#br0" timeOffset="6120.14">22092 503 1156,'0'0'319,"0"0"-315,0 0 44,0 0 35,0 0-77,0 0-3,-42 64-3,17-15 5,3 4-5,8-4 0,8-3-3,6-5-32,0-7-68,17-8-58,11-11 1,3-15-91,4 0-7,2-28 47,-1-13 211,-2-10 18,-1-8 173,-8-2-44,-7 5 28,-7 12-9,-6 16-6,-5 13-20,0 10-72,0 5-7,0 1-61,0 25-2,-13 15 2,-3 9 4,1 5-1,3-5-2,2-6-1,2-6-5,4-7-29,1-7-110,-2-10-86,2-11-185</inkml:trace>
  <inkml:trace contextRef="#ctx0" brushRef="#br0" timeOffset="6247.7">22199 732 1178,'0'0'84,"0"0"-26,0 0 87,105-44-91,-77 44-36,4 0-18,-3 3-2,0 7-50,-5-1-157,-12-6-165</inkml:trace>
  <inkml:trace contextRef="#ctx0" brushRef="#br0" timeOffset="6440.48">22556 389 837,'0'0'603,"0"0"-587,0 0-14,0 0 12,85 101 20,-77-15 46,-8 12-22,-5 1-33,-25-2-12,-18-3-13,-19-10 0,-22-3-66,-22-13-178,-12-10-250</inkml:trace>
  <inkml:trace contextRef="#ctx0" brushRef="#br0" timeOffset="7215.2">24294 1105 827,'0'0'350,"0"0"-288,0 0-2,0 0 33,0 0-64,120-3-15,-73 4-4,-9 3-7,-8 1-3,-9-2-1,-4-3-23,-8 0-114,-9-13-89,0-8-122,-6-4-342</inkml:trace>
  <inkml:trace contextRef="#ctx0" brushRef="#br0" timeOffset="7358.16">24476 948 951,'0'0'178,"0"0"-49,0 0 57,0 0-96,0 0-60,0 0-26,-11 74-4,-5-11 28,-10 6-18,-2 6-10,-3 9-4,6 8-80,11 4-168,12-3-311</inkml:trace>
  <inkml:trace contextRef="#ctx0" brushRef="#br0" timeOffset="7805.52">23882 3476 576,'0'0'298,"0"0"-116,0 0 12,0 0-18,0 0-66,115 19-46,-46-7-17,12 1-47,1-3-1,-6-3-141,-14-7-243,-15 0-633</inkml:trace>
  <inkml:trace contextRef="#ctx0" brushRef="#br0" timeOffset="8480.65">24745 2330 711,'0'0'172,"0"0"-22,0 0 45,0 0-21,0 0-79,0 0-22,2-42-42,1 62-26,2 10-2,-3 9 29,0 4-5,-2-4-21,0-2 3,0-7-8,0-8 3,0-9-2,0-7-1,2-5-1,2-1 5,8-7 12,6-22 4,10-13-13,8-10-4,0-4-4,-4 5 0,-7 5-3,-6 12-15,-8 10-37,-6 16-75,-5 8-156,0 11-244</inkml:trace>
  <inkml:trace contextRef="#ctx0" brushRef="#br0" timeOffset="8731.89">24891 2738 1394,'0'0'60,"0"0"-57,0 0 70,0 0-8,0 0-58,0 0-4,-50 25-3,31-8 1,8-1-1,5 1-1,6 0 0,0-1-1,5 0 2,12-5 0,9-3-11,8-6-67,6-2-118,-1-12-173,-7-10-386</inkml:trace>
  <inkml:trace contextRef="#ctx0" brushRef="#br0" timeOffset="9059.47">25117 2598 378,'0'0'858,"0"0"-834,0 0 8,0 0 155,0 0-125,0 0-62,11-25-13,-27 59 11,2 5 1,3-3-3,3-2 1,6-6-1,-1-5 0,3-6-60,0-7-47,9-6-5,6-4 25,4-2-44,-1-20 35,0-6 100,-2-4 27,-2 3 45,-4 4 11,-1 11 36,-6 5-6,-3 6-6,0 3-54,0 0-53,0 17-9,0 7-1,0 6 8,0-3 2,0-4 0,0-4-38,4-4-116,4-6-97,-3-8-323</inkml:trace>
  <inkml:trace contextRef="#ctx0" brushRef="#br0" timeOffset="9187.15">25222 2718 400,'0'0'909,"0"0"-908,0 0-1,0 0 54,82-29-54,-72 29-53,0 0-152,-7 0-295</inkml:trace>
  <inkml:trace contextRef="#ctx0" brushRef="#br0" timeOffset="9360.18">25222 2718 1283,'127'-101'15,"-114"101"-12,-7 0 121,-2 26-104,-4 11-9,0 12 16,-3-1-8,-17 0-6,-6-3-11,-7-4-2,-9-4-50,0-8-229,-2-11-515</inkml:trace>
  <inkml:trace contextRef="#ctx0" brushRef="#br0" timeOffset="10333.53">19452 2317 1310,'0'0'43,"0"0"-3,0 0-32,0 0 63,0 0-69,0 0 1,3 34-3,4 4 0,-2-6 1,-1-3-3,5-8 2,8-11-9,13-7-21,10-3 16,7-17-1,0-11-9,-7-5 24,-10-1 0,-11-2 2,-13 5 7,-6 0 6,0 8 6,-9 6-8,-8 10-9,-2 7-2,0 0-2,4 15-5,0 9-5,6 4 1,6-1-1,3 0 4,0-3-4,5-4-55,14-3-41,2-5 9,9-7-30,4-3-44,5-2-17,0-5-16,-8-12 147,-7-6 57,-10 0 123,-8 1 22,-2 3-1,-3 7 27,-1 5-38,0 4-49,0 3-26,0 4-58,0 21 0,0 7 0,0 6 8,-1 0-5,-5-5-3,2-2-3,4-9-49,0-8-88,6-9-142,10-5-50</inkml:trace>
  <inkml:trace contextRef="#ctx0" brushRef="#br0" timeOffset="10507.32">20028 2372 582,'0'0'336,"0"0"-282,11-79 47,-11 71 51,0 4-31,0 4-49,0 0-53,0 15-19,0 11 0,0 10 0,0 0 2,-1 3-2,1-5-2,0-3-55,0-6-98,0-9-87,-4-10-180</inkml:trace>
  <inkml:trace contextRef="#ctx0" brushRef="#br0" timeOffset="10628.66">20019 2461 966,'0'0'161,"0"0"-160,0 0 63,0 0 13,90-61-64,-70 57-13,0-3-36,-4 4-183,-6-3-249</inkml:trace>
  <inkml:trace contextRef="#ctx0" brushRef="#br0" timeOffset="10791.09">20175 2276 1170,'0'0'120,"0"0"-114,0 0-6,60 79 75,-60-23-23,-1 9-23,-26 3-22,-9-3-7,-6-6-4,-6-6-156,5-14-207</inkml:trace>
  <inkml:trace contextRef="#ctx0" brushRef="#br0" timeOffset="12425.52">21925 4725 1282,'0'0'68,"0"0"-68,0 0 116,0 0-8,0 0-45,0 0-56,28-8-7,-19 52 0,3 9 2,2-2-1,-4-3 0,3-14-1,2-6-1,5-8-2,2-12 0,12-8-1,4-3-10,1-26-10,-1-12 9,-6-9 7,-8-6 7,-9-2 1,-7 9 0,-8 11 3,0 16-3,0 10-1,-9 9-7,-4 3-8,0 6 7,-4 12 3,5 7 0,5 4 3,7 0 1,0-3 0,1-1 0,16-1-4,7-5-23,12-5-108,2-4-91,4-5-194</inkml:trace>
  <inkml:trace contextRef="#ctx0" brushRef="#br0" timeOffset="12636.68">22443 4986 748,'0'0'545,"0"0"-534,0 0-1,0 0 17,0 0-25,0 0 25,-38 72 5,31-51-27,7 1-4,0-4-1,0-3 0,12-6-6,3-7-33,7-2-70,5-4-89,0-12-273</inkml:trace>
  <inkml:trace contextRef="#ctx0" brushRef="#br0" timeOffset="13103.52">22714 4625 172,'0'0'1013,"0"0"-1011,-13 77-2,7-16 64,0 1-1,6 2-14,-3-6-26,0-10-23,1-6 0,-1-9-22,1-11-85,2-13-97,0-9-249</inkml:trace>
  <inkml:trace contextRef="#ctx0" brushRef="#br0" timeOffset="13290.37">22763 4730 1078,'0'0'76,"0"0"-67,0 0 147,0 0-56,0 0-88,0 0-10,14 70 7,-13-25-3,-1-4-6,0-5-1,5-9-4,-1-7-53,2-10-79,-3-5-37,-3-5-149,0 0 12</inkml:trace>
  <inkml:trace contextRef="#ctx0" brushRef="#br0" timeOffset="13402.31">22796 4919 501,'0'0'283,"0"0"-70,0 0-61,0 0-68,53-72-18,-33 66-28,-2 1-38,2 0 0,0-2-50,2-4-149,-3-3-360</inkml:trace>
  <inkml:trace contextRef="#ctx0" brushRef="#br0" timeOffset="13588.58">23030 4652 736,'0'0'766,"0"0"-766,0 0 0,97 80 14,-80-27 38,-13 5-17,-4 1-17,-12-5-9,-21-5-9,-7-9-1,-3-10-53,-2-10-85,9-16-217,13-4-499</inkml:trace>
  <inkml:trace contextRef="#ctx0" brushRef="#br0" timeOffset="13772.02">23368 4991 1230,'0'0'30,"0"0"-26,0 0 50,0 0 14,0 0-55,80-3-13,-56 3-29,-5 0-185,-9 0-264</inkml:trace>
  <inkml:trace contextRef="#ctx0" brushRef="#br0" timeOffset="13903.31">23335 5081 1441,'0'0'1,"0"0"3,111 0 3,-72 0-7,-6 0-32,-3 0-261,-3-3-543</inkml:trace>
  <inkml:trace contextRef="#ctx0" brushRef="#br0" timeOffset="15241.48">23785 4668 929,'0'0'275,"0"0"-214,0 0-11,0 0 15,0 0-42,14 86 35,-3-36-15,-2-4-32,-3-5-6,2-7 0,-5-5-2,0-9-2,0-8 0,1-6 0,-1-6-1,3 0 10,9-6 10,5-19 9,5-11-23,2-11 3,-3-6 1,-6-1-7,-4 7-2,-8 11-1,-4 16-12,-2 11-29,1 9-52,7 0-156,4 19-254</inkml:trace>
  <inkml:trace contextRef="#ctx0" brushRef="#br0" timeOffset="15637.22">24291 4780 1432,'0'0'32,"0"0"-30,0 0 13,0 0-10,0 0-1,-67 95 0,41-36 2,2-2-2,10-6-4,11-8-1,3-7-4,11-7 2,19-12-32,6-14-31,4-3-38,-1-21 12,-3-16 45,-7-8 42,-4-7 5,-3-2 10,-7 7 27,-6 10 16,-5 15 30,-2 14-6,-2 8-36,0 0-41,0 25-1,-6 16-11,-8 12 11,4 1 0,1-6-4,1-2-5,4-8-73,3-6-54,-1-13-52,-2-9-184</inkml:trace>
  <inkml:trace contextRef="#ctx0" brushRef="#br0" timeOffset="15758.1">24359 5101 1206,'0'0'26,"0"0"-24,0 0 75,93-45-16,-73 39-61,0 4-14,1-3-137,0-2-203</inkml:trace>
  <inkml:trace contextRef="#ctx0" brushRef="#br0" timeOffset="15943.76">24632 4853 1382,'0'0'0,"44"89"-1,-31-28 1,-13 7 38,-3 6 4,-27 1-10,-13-4-22,-14-7-10,-14-8-25,-13-14-141,-5-19-252</inkml:trace>
  <inkml:trace contextRef="#ctx0" brushRef="#br0" timeOffset="34203.21">9837 665 637,'0'0'6,"0"0"40,0 0 82,0 0-24,0 0 0,-10-78-11,10 73-22,0 3-1,0 2-18,0 0-25,10 5-27,11 12-4,6 4 4,-3 4 5,-5-1-4,-8 3-1,-7 4-1,-2-2 1,-2-3 0,0-4 3,0-7-3,0-6 0,6-5 6,8-4 3,10 0 9,7-13 0,5-11-12,0-3-3,-8-8 3,-2-3-2,-12-8 2,-5-3-2,-7-3-2,-2 3 6,-8 11-1,-8 13 3,-3 13 1,1 8-11,-4 4 0,-4 7-8,3 16 0,6 9-2,4 2 2,10 1 2,3-2 3,0-7 3,3-1 1,15-7-1,8-5 0,10-5-7,14-4-83,5-4-78,3 0-63,-4 0-55,-12-5-277</inkml:trace>
  <inkml:trace contextRef="#ctx0" brushRef="#br0" timeOffset="34407.18">10450 501 1113,'0'0'51,"0"0"12,0 0 120,0 0-123,0 0-55,0 0-2,-33 83-3,13-27 7,5 0-4,9-8-1,6-4-2,0-11-1,3-5-10,13-7-71,8-8-70,3-13-46,4 0-140,3-20-301</inkml:trace>
  <inkml:trace contextRef="#ctx0" brushRef="#br0" timeOffset="34574.22">10671 590 403,'0'0'553,"0"0"-436,11-73 13,-11 71 52,0 2-97,0 2-76,-3 23-9,-11 11 0,-4 12 1,3 0 2,3-4-3,6-4 0,4-7-16,2-5-172,0-9-97,0-13-292</inkml:trace>
  <inkml:trace contextRef="#ctx0" brushRef="#br0" timeOffset="34714.49">10652 718 1425,'0'0'5,"0"0"2,0 0 40,108-44-36,-70 41-10,-1 3-1,0 0-46,-11 0-194,-5 0-252</inkml:trace>
  <inkml:trace contextRef="#ctx0" brushRef="#br0" timeOffset="34947.59">11032 338 1146,'0'0'304,"0"0"-304,0 0 2,0 0 18,102 85 35,-85-11 45,-14 5-31,-3 0-13,-17-3-37,-13-12-8,-6-7-10,-2-10-1,4-12-7,4-13-52,10-9-84,9-13-117,11-10-134</inkml:trace>
  <inkml:trace contextRef="#ctx0" brushRef="#br0" timeOffset="35127.14">11319 710 55,'0'0'1125,"0"0"-1101,0 0 18,106-14 78,-66 12-55,4-1-26,-5 1-35,-3 2-4,-3-1-127,-6 0-282</inkml:trace>
  <inkml:trace contextRef="#ctx0" brushRef="#br0" timeOffset="35277.8">11302 887 1660,'0'0'42,"0"0"-37,119-21-5,-58 18 6,7 3-6,2 0-56,6 0-171,15 0-457</inkml:trace>
  <inkml:trace contextRef="#ctx0" brushRef="#br0" timeOffset="35866.33">12263 490 1069,'0'0'76,"0"0"46,-18-85 87,18 72-63,0 9-68,0 4-25,0 3-49,3 26-4,7 15 0,1 14 9,-2 4 0,-4-1-3,-3-7 0,1-6-6,0-10 0,3-8 0,-2-11 0,1-12-1,1-7 1,6-3 0,10-28 17,9-15-13,7-16 3,0-8 0,-3-8 0,-5-3 2,-5 9-2,-7 14-4,-3 18 0,-6 17-3,-5 15-18,-2 10-56,-2 33-168,0 20-85,0 12-115</inkml:trace>
  <inkml:trace contextRef="#ctx0" brushRef="#br0" timeOffset="36430.76">12529 849 479,'0'0'801,"0"0"-784,0 0 123,0 0-50,0 0-72,0 0-13,11 50 10,-5-16 9,-3-2-19,-3 1-4,3-6-1,-3-7 0,0-6-13,0-9-31,0-5-6,0-2 43,3-20 7,8-13 0,5-8 3,0 1 2,5 2 15,0 6 14,-4 10 7,-1 9-6,-7 6-6,-2 9-7,2 0-22,2 13-11,2 14 7,-5 7 0,-6 4 1,-2-1-4,-2-3-7,-10-5-26,1-9-2,4-8 4,5-10 10,2-2 25,0-7 3,5-17 11,15-8-5,6-7 7,5 0-2,5 2 8,-5 5 7,-8 6 5,-5 9-1,-9 9 5,-2 5-1,-4 3-21,1 15-13,1 17-6,-1 8 6,-4 4 4,0-2-2,0 0-3,-12-6 1,1-5-34,2-9-120,9-11-165,0-11-383</inkml:trace>
  <inkml:trace contextRef="#ctx0" brushRef="#br0" timeOffset="37405.01">13462 463 1009,'0'0'108,"0"0"-99,-29-72 123,8 66-56,-4 6-34,-6 11-39,-3 24-3,1 15-7,6 5 1,10 0-3,13-6 5,4-6 1,6-11-3,18-8-28,4-8-10,6-11 17,1-5 15,2-4 5,1-17 4,-6-1 3,-4 2 3,-8 3 1,-5 6 0,-9 6-1,-5 5 0,-1 0-3,0 3-14,0 11 8,0 3 6,0-1 2,5 1-1,10-5 2,6-5 3,5-4 6,1-3-7,0 0-1,-7-14 0,-4-4 0,-10-6 2,-6-4 2,0-7-3,-9 3-5,-13 2-2,-7 6-5,4 11-3,8 5 2,6 5 2,9 3 3,2 0-15,0 0-8,3 4 26,13 6 4,10-2 30,3-2 1,4-3-1,-1-3 9,-4 0-21,-4 0-8,-6-3-4,-2-9-4,-4-1-3,-3-3-1,-3 1 4,-6-1-1,0 0-2,-9 4-2,-6 3-1,-3 6-3,2 3-1,1 3-4,6 17-3,6 9 2,3 10 9,11 8 39,15 5 19,6-1-13,-5-6 28,-8-7-27,-9-5-26,-10-7-14,0-7-5,-21-6 2,-9-6-3,-2-7-60,-2 0-69,2-20-119,5-8-250</inkml:trace>
  <inkml:trace contextRef="#ctx0" brushRef="#br0" timeOffset="38105.46">14312 327 909,'0'0'234,"0"0"-224,0 0 102,0 0-80,0 0-32,-93 81 24,46-19 8,6 10-13,6-1 22,12-6-19,13-7-22,10-11-3,7-11-12,25-9-91,5-10 6,5-11-28,-1-6-78,1-13-39,0-16-53,-2-10 23,-4-10 275,-6-1 8,-8 1 185,-8 3 52,-5 12-80,-9 11-27,0 10 10,0 12-24,-5 1-74,-11 8-50,1 20 2,0 7 4,9 4-5,6 0 0,0-3 1,1-6-2,13-8 2,5-6-2,0-9 4,3-7 1,-2 0 3,0-14 0,-1-11-2,-2-4 0,-4-1 2,-1 7 3,-6 6 15,-3 7-8,-3 5 0,0 5-9,0 0-9,0 15-32,0 7 29,0 4 3,0-1 1,4-2 1,14-5 1,2-4 6,5-6 1,-3-4 10,-1-4 9,-4 0 15,-3-9 8,-3-9 1,-5-5-30,-4-4-10,-2-3-8,0-2-3,-3-1-2,-3 2-14,1 5-47,2 7-82,3 6-35,0 6-147,0 5-67</inkml:trace>
  <inkml:trace contextRef="#ctx0" brushRef="#br0" timeOffset="38336.35">14956 403 1175,'0'0'269,"0"0"-269,0 0 0,0 0 2,5 82 25,-5-36 6,0 3-18,0-3-8,-8-3-7,1-5-11,4-4-32,1-7-152,2-10-110,0-9-327</inkml:trace>
  <inkml:trace contextRef="#ctx0" brushRef="#br0" timeOffset="38540.86">14974 649 1138,'0'0'29,"0"0"23,0 0 103,0 0-75,0 0-55,85-16-12,-19 9-9,12-3-4,3 0-120,-6-5-290</inkml:trace>
  <inkml:trace contextRef="#ctx0" brushRef="#br0" timeOffset="38824.14">15443 710 1232,'0'0'198,"0"0"-194,0 0 98,0 0 9,0 0-74,0 0-24,122-33-13,-48 33 0,7 0-30,-3 0-106,-17-5-142,-16-4-271</inkml:trace>
  <inkml:trace contextRef="#ctx0" brushRef="#br0" timeOffset="39027.61">15699 453 1612,'0'0'18,"0"0"-11,0 0 23,0 0-21,-38 81 1,16-21 38,3 3-20,7-2-28,3-5-3,5-6-20,4-8-112,0-8-149,11-15-288</inkml:trace>
  <inkml:trace contextRef="#ctx0" brushRef="#br0" timeOffset="39551.07">16151 572 1242,'0'0'102,"0"0"-97,0 0 17,0 0-14,-128 0-5,81 34-3,8 9-4,14 6-2,14-3 3,11-5 3,10-4 2,27-8 1,18-10-3,12-9-12,4-10-9,-6-7 13,-9-20 8,-14-8 3,-10-8 10,-14-8-1,-15-3 2,-3-3 0,-17 7-13,-14 8-1,-4 9-5,3 11-6,-2 5-22,6 2 10,6 4 7,5 0 2,8 0 13,6-5 1,3-1 0,0-4 5,0 0 0,0 2 9,3 7 43,0 7 19,-2 5-5,1 3-31,2 31-37,6 21-2,4 20 54,4 12 20,-3 4-42,-6-2-19,-3-4 22,-6-12-24,0-8-11,0-9-1,0-13 0,0-9-4,0-9-41,6-9-90,6-14-99,0-2-192</inkml:trace>
  <inkml:trace contextRef="#ctx0" brushRef="#br0" timeOffset="39797.13">16588 164 1146,'0'0'109,"47"85"-103,-12-3 100,-5 17 52,-12 7-41,-16 4-54,-10-3-26,-44-5-30,-31-5-7,-25-7-1,-17-12-118,4-14-255</inkml:trace>
  <inkml:trace contextRef="#ctx0" brushRef="#br0" timeOffset="41904.27">9755 1577 423,'0'0'587,"0"0"-583,0 0 14,0 0 87,-41 79-52,30-52 1,2-1-26,6-4 1,3-4-7,0-2-9,6-4-7,9-4-6,3-5-3,4-3-40,5 0-25,3-16-51,7-8-113,-4-7-267</inkml:trace>
  <inkml:trace contextRef="#ctx0" brushRef="#br0" timeOffset="42247.51">9818 1352 936,'0'0'62,"0"0"-23,0 0 61,0 0-55,0 0-22,0 0-17,0-13-6,0 20 0,-9 2 1,-3-5-1,0 0-4,4-4 4,3 0 0,5-4 21,0-8 67,5-3 17,14-1-54,1 3-14,1 4 4,-3 3-7,-5 4-15,-4 2-17,-4 0-2,0 16-13,-4 5-37,-1 6-63,0 3-109,-6-1-138</inkml:trace>
  <inkml:trace contextRef="#ctx0" brushRef="#br0" timeOffset="42908.43">10110 1445 1225,'0'0'54,"0"0"28,0 0 60,0 0-96,0 0-21,0 0-21,17 102 6,-38-34 3,-3 0-13,0-5 2,5-7-2,10-11-12,7-11-39,2-9-33,11-13-54,15-7-10,6-5-60,1-15-92,3-13-138</inkml:trace>
  <inkml:trace contextRef="#ctx0" brushRef="#br0" timeOffset="43095.4">10316 1589 499,'0'0'390,"25"-78"-274,-18 56 18,-5 11 12,-2 8-28,0 3-45,0 3-50,0 25-21,-9 14 0,-4 11 5,0 2-3,2-1-3,5-8-1,4-8-4,2-6-55,0-11-54,2-8-80,7-12-160,-3-1-221</inkml:trace>
  <inkml:trace contextRef="#ctx0" brushRef="#br0" timeOffset="43240.18">10277 1696 1076,'0'0'252,"0"0"-250,0 0 105,93-47-47,-73 43-44,-3 1-9,1 2-7,-3-3-64,-4-3-181,-6-3-154</inkml:trace>
  <inkml:trace contextRef="#ctx0" brushRef="#br0" timeOffset="43456.34">10500 1294 1335,'0'0'20,"51"75"-18,-25-13 98,-9 11-16,-12 2-14,-5 0-9,-8-2-34,-22-8-20,-3-10-7,-4-10-8,-4-10-102,3-14-153,8-18-330</inkml:trace>
  <inkml:trace contextRef="#ctx0" brushRef="#br0" timeOffset="43784.98">11181 1730 658,'0'0'215,"0"0"-116,0 0 90,0 0-70,0 0-1,90-8-38,-62 8-42,2 0 1,-2 0-37,-2 0-2,-4 0-66,-2 0-124,-10 0-160</inkml:trace>
  <inkml:trace contextRef="#ctx0" brushRef="#br0" timeOffset="43979.32">11148 1802 1153,'0'0'88,"0"0"-37,0 0 120,0 0-105,0 0-25,93 0-25,-45 0-16,7 0-101,9 0-242,10-10-799</inkml:trace>
  <inkml:trace contextRef="#ctx0" brushRef="#br0" timeOffset="46348.85">12188 1714 951,'0'0'154,"0"0"-113,0 0 108,0-73-25,-5 59-64,-6 2-14,-3 7-18,-5 5-14,-5 0-6,-12 17-4,-4 21 3,-2 11 2,5 8-4,14-4-3,13-5 0,10-7 2,0-12 1,12-4-5,6-9 4,6-9-1,6-4-1,4-3-1,6 0-1,3-9-17,-1-8-40,0-3-70,-12 0-181,-14 1-647</inkml:trace>
  <inkml:trace contextRef="#ctx0" brushRef="#br0" timeOffset="46993.5">13017 1743 1086,'0'0'35,"0"0"35,0 0 89,0 0-101,0 0-37,-83-55-13,44 55-6,-1 11-2,4 12-4,6 4-2,9 1-1,12 0 3,9-5-6,0-6-32,3-5 12,14-7 1,7-5 21,3 0 6,3-10 0,2-15 2,-3-10 0,1-5 1,0-5 1,-1-4 1,-2-6 14,-7-5 19,-3-3 2,-4 2 2,-8 9-3,-5 12 2,0 15 9,0 12-19,0 9-12,0 4-7,0 0-7,0 20-3,-6 19-6,-4 19 6,-1 5 4,-1 4 0,3-1 2,2-4 8,1-5-6,4-5-6,2-10-2,0-8 0,2-7-6,13-10-37,-1-5-44,3-10-23,7-2-86,1-7-97,3-12-325</inkml:trace>
  <inkml:trace contextRef="#ctx0" brushRef="#br0" timeOffset="47370.41">13333 1576 784,'0'0'162,"0"0"-161,0 0 74,0 0 49,0 0-33,22-75 18,-22 72-36,0 0-34,0 3-11,0 0-1,0 0-11,0 14-16,0 15-5,0 12 5,0 7 3,0-2-2,0-5-1,0-6 3,4-7 0,3-11-3,-1-5 1,0-7 0,2-5 2,4 0 5,0-8 21,4-15-8,4-11-14,-1-5 0,1-8-4,-2-3 1,-3 4 0,-4 5-1,-5 10 5,-3 9-5,-3 11-3,0 7-24,0 4-57,0 0-79,0 12-91,-8 6-138</inkml:trace>
  <inkml:trace contextRef="#ctx0" brushRef="#br0" timeOffset="47804.52">13706 1463 927,'0'0'267,"0"0"-252,0 0 122,0 0-53,0 0-69,0 0-5,-17 76 19,9-25-13,4 1-9,1-2-6,3-4-1,0-7 0,0-7-13,3-10-38,7-9-61,6-9-17,4-4-17,1-10-130,4-18-9,-1-7 98,1-7 187,2-6 25,-3 0 109,0 4 61,-6 7 34,-8 12-45,-4 8-44,-4 9-9,-2 4-20,0 4-58,0 0-40,0 21-13,-11 9 1,-2 11 4,1 4-4,3 1-1,0-5-3,6-4 1,0-9-25,3-8-92,0-5-69,0-10-103,0-5-289</inkml:trace>
  <inkml:trace contextRef="#ctx0" brushRef="#br0" timeOffset="47955.27">13830 1646 1122,'0'0'231,"0"0"-228,0 0 105,94-36-52,-68 36-45,-1 0-11,0 0-6,-2 0-97,-1 0-169,-6 0-206</inkml:trace>
  <inkml:trace contextRef="#ctx0" brushRef="#br0" timeOffset="48174.28">14099 1274 1152,'0'0'126,"0"0"-118,80 36 127,-50 17-62,-6 13-1,-8 9-21,-13 2-5,-3-2-28,-16-4-12,-17-6-6,-9-12-4,-11-6-68,-4-11-152,-1-11-244</inkml:trace>
  <inkml:trace contextRef="#ctx0" brushRef="#br0" timeOffset="48599.83">12689 2174 846,'0'0'187,"0"0"-58,0 0 70,0 0-81,128-22-52,-32 16 6,25 2-18,15-3-32,4 1-15,-9 0-7,-15 1-29,-20-1-108,-22 0-177,-23 2-400</inkml:trace>
  <inkml:trace contextRef="#ctx0" brushRef="#br0" timeOffset="49400.57">12969 2486 542,'0'0'658,"0"0"-637,0 0 23,2-80 93,-2 63-74,0 5-2,-13 4-24,-5 6-34,-9 2-3,-3 0-5,-2 17 1,3 5-10,4 7-14,8 0 9,10-4-5,7-6-6,1-5 7,22-8-1,3-4 6,7-2 13,2-5 3,0-15 2,5-9 0,-2-4 3,1-6 2,-2-2-3,-3-5 21,-4-3 18,-7-2-14,-8 0-2,-5 8 9,-7 15 6,-3 13-2,0 11-12,0 4-12,-17 8-14,-2 26-4,-5 17 3,6 12 1,2 7 0,7 4 0,7-2 0,1-6 0,1-9-1,0-16-2,9-10-26,13-11-9,8-10-19,6-9-8,3-1-69,1-14-19,-3-12-17,-9-7-39,-6-7 137,-2-8 72,-1-10 21,1-3 32,1 1 113,-2 11-43,-7 8-32,-3 15 29,-6 12 1,-1 6-43,-2 8-27,0 0-29,-4 22-20,-10 16-1,-4 13-1,3 5 0,5 4 0,4-2-2,6-8 1,0-5 0,0-14-9,0-7-38,0-9-37,6-6-71,1-9-71,-3 0-126</inkml:trace>
  <inkml:trace contextRef="#ctx0" brushRef="#br0" timeOffset="49552.49">13360 2451 1219,'0'0'155,"0"0"-125,0 0 86,105-21-64,-29 19-52,15-3-11,11-4-307</inkml:trace>
  <inkml:trace contextRef="#ctx0" brushRef="#br0" timeOffset="60452.59">10767 3563 1009,'0'0'111,"0"0"-23,0 0 53,0 0-69,0 0 27,105 3-36,-69 1-16,6 1-16,4-5-16,1 2-8,6-2-6,-1 0-1,-7 0-53,-10 0-87,-16-2-161,-19-2-334</inkml:trace>
  <inkml:trace contextRef="#ctx0" brushRef="#br0" timeOffset="60609.59">10869 3681 370,'0'0'1029,"0"0"-1006,0 0 8,0 0 46,91 3-24,-52-3-37,11 0-16,9-7-67,9-15-258</inkml:trace>
  <inkml:trace contextRef="#ctx0" brushRef="#br0" timeOffset="62728.34">12118 3466 826,'0'0'132,"0"0"-46,0 0 58,0 0-35,0 0-1,0 0-49,4-77-17,-14 48-11,-14-3-24,-9 3-4,-5 5 5,0 12-6,1 7-2,2 5 0,4 14 0,2 20-2,6 12 2,5 10 1,8 0 5,8-3 6,2-8 1,0-8 6,2-5 6,12-8-7,2-5-9,9-3 1,5-5-7,6-4-3,7-5-27,6-2-42,0 0-45,-5-6-118,-12-10-170</inkml:trace>
  <inkml:trace contextRef="#ctx0" brushRef="#br0" timeOffset="63742.91">12688 3334 862,'0'0'181,"0"0"-117,0 0 85,0 0 9,0 0-66,0 0-7,0-45-46,4 45-26,7 27-13,5 12 1,5 5 7,-1 3 2,-1-6-7,-4-5 0,-5-2-2,0-9 0,-2-6-1,-1-8 0,1-9 3,5-2 5,2-9-1,6-18-3,1-6 0,-2-9-1,-1-5 0,-5-4 3,-6 1-3,-3 2 0,-4 12-2,-1 9 3,0 10-4,0 7-14,0 7-34,0 3-80,0 5-124,0 17-275</inkml:trace>
  <inkml:trace contextRef="#ctx0" brushRef="#br0" timeOffset="64403.26">12986 3643 1266,'0'0'17,"0"0"-14,0 0 102,0 0-55,5 81-13,2-45-16,-4 0-2,-3-4-18,0-2-1,0-6 0,0-6 0,0-5-25,0-5-6,0-6 5,0-2 5,0 0 16,3-18 2,1-7-6,4-6 9,1-1 5,-3 0 10,4 4 15,-2 5-5,0 2 14,0 10 2,-4 5-4,6 6-6,0 0-20,2 8-11,4 12 0,-2 3 0,-5 4-2,-2-4 2,-7 0-3,0-4-17,0-2-18,-4-4-8,-2-2 8,1-6 7,2-3-7,3-2 13,0 0 25,0-2 3,0-14 2,0-5 4,6-5 4,3 0 9,4-2-6,0 3 4,-1 6 17,-2 5 7,-1 6-11,0 6 1,-2 2-16,4 0-10,2 10-5,0 10 0,2 0 3,-6 1-1,-1 2-2,-4-3-2,-2 0 3,-2-2-1,0-4-1,0 0 1,0-7-2,-2-2-2,-1-1-7,3-3-17,0 1-42,0-1-43,3-1-120,18 0-262</inkml:trace>
  <inkml:trace contextRef="#ctx0" brushRef="#br0" timeOffset="65399.41">13997 3316 570,'0'0'704,"12"-111"-690,-12 52 4,-9 7 83,-18 10-45,-1 11-33,-3 15-5,2 14-12,3 2-6,-1 25-8,5 16-3,5 6 10,5-3-2,11-5-19,1-11-33,4-11 9,15-13 9,10-4-15,5-17 34,5-18-7,-1-9 13,-2-8 12,-4-6 27,-9-4 26,-6-4-22,-7-1 24,-8 9 0,-1 13-28,-1 17 6,0 16 9,0 10-14,0 2-23,0 19-5,0 27 1,0 19 3,0 12 15,3 8-10,-1-5 0,-1-5-3,-1-8-1,0-11-5,0-4-3,0-9 0,0-5-33,0-9-48,-1-7-52,-13-5-96,-6-10-229</inkml:trace>
  <inkml:trace contextRef="#ctx0" brushRef="#br0" timeOffset="65580.56">13780 3466 1239,'0'0'63,"0"0"-47,105-15 125,-40 15-101,11 0-31,3 0-9,-3 0-57,-15 0-238,-17 2-435</inkml:trace>
  <inkml:trace contextRef="#ctx0" brushRef="#br0" timeOffset="66269.75">14002 3976 1404,'0'0'0,"0"0"-26,0 0 26,-60-79 38,23 67-32,-5 5-6,3 7-4,2 0-1,7 9-8,6 10-6,10 6-5,6-1-4,8-1 9,0-5 3,9-4 6,15-10-12,10-4-30,5-4 25,-2-19 13,-1-11 6,-6-6 8,-5-10 21,-6-11 45,-1-6-5,-9-1 1,-3 7-19,-6 17-16,0 16 0,0 17 2,0 11-10,0 8-19,0 36-5,-7 16 5,2 18 1,5 2-1,0-7 0,0-8-3,6-8 0,14-10-8,3-11-24,7-12-61,5-14-20,1-10-28,-2-6-25,-7-23 71,-4-11 98,-2-9 46,-5-9 61,-6-6 1,0-1-30,-10 6 14,0 14 34,0 17-54,0 14-17,0 11-1,0 3-23,0 27-25,-6 21-6,-1 11 9,2 3-3,2-3-5,2-4-1,1-7 0,0-6-24,0-11-51,0-9-45,2-8-92,8-9-102,-1-5-197</inkml:trace>
  <inkml:trace contextRef="#ctx0" brushRef="#br0" timeOffset="66405.5">14266 3921 1170,'0'0'15,"0"0"-2,129-54 105,-72 42-70,3-2-48,1 1-22,-4-4-183,0-6-570</inkml:trace>
  <inkml:trace contextRef="#ctx0" brushRef="#br0" timeOffset="67334.31">14768 3096 848,'0'0'148,"0"0"-142,-1-75 127,-11 63 11,-5 6-74,-5 6-25,0 6-24,-4 25-5,4 13-6,6 6 0,13 1-9,3-5-1,3-5-10,19-6-23,6-7-23,5-8-26,0-8 24,3-9 23,-2-3 15,-3-12 10,-2-12 5,-8-6-1,-5 1 6,-7 5 6,-6 7 12,-3 9-7,0 4 4,0 4-7,0 7-8,0 12 0,0 8 1,0-3 6,12 0 1,3-6-3,2-4 0,2-7 7,-2-5-3,2-2-8,-4-6-1,-1-14-4,-3-6-1,-7-4 5,-4 2 0,0 1 0,-4 2 1,-13 8-1,-1 3-3,2 8 0,7 3-2,6 3 1,3 0-6,0 0 2,0 0 6,14 0 2,10 0 19,8 0 13,4 0 0,5-7 6,3-6-2,-1-4-13,2-2-6,-8-3-3,-8 0-7,-16-3-2,-7 0 2,-6-3-7,-13 7-14,-16 8 4,-4 11-10,-1 2-1,4 15 6,10 19 7,14 14 8,6 8 1,22 5 29,15-4 18,6-5 10,-2-9 0,-9-5-5,-6-6-1,-13-8-36,-11-2-9,-2-7 0,-27-6-7,-24-7-12,-20-2-84,-9-14-134,12-18-204</inkml:trace>
  <inkml:trace contextRef="#ctx0" brushRef="#br0" timeOffset="68068.5">15689 2917 1445,'0'0'26,"0"0"-16,0 0 40,0 0-39,-48 111 38,28-41 0,10 3-37,5-5-10,5-3-2,0-9-11,5-8-56,13-14-37,11-8-61,3-14 5,8-12-86,-1-5 19,2-24 48,0-14-3,-2-10 182,-6-1 34,-6 2 122,-8 7-1,-10 11 12,-6 13-11,-3 9-33,0 10-35,0 2-50,-1 15-37,-14 16 0,0 9 28,2 4-19,5 2-8,6-4 2,2-9-4,0-4-7,8-12-27,10-10 0,7-7-1,5-4 19,3-26 0,-2-6 9,-6-5 7,-9 4 0,-5 7 10,-8 11 19,-3 9 2,0 10-10,-3 0-21,-9 14-3,3 13 3,5 7 0,4-1 6,0-1 1,10-5-2,13-7-1,2-4-1,-2-12 13,-1-4 7,-3 0-9,-4-20 12,-3-7-2,-3-10 4,-6-3 1,-3 1-21,0 0-8,0 6-2,0 5-37,-4 8-81,-8 6-77,4 7-182</inkml:trace>
  <inkml:trace contextRef="#ctx0" brushRef="#br0" timeOffset="68296.81">16447 3277 1317,'0'0'163,"0"0"-160,0 0 79,0 0-3,107-5-40,-77 4-15,1-1-16,0 2-8,1-1-66,-6-1-105,-6-4-120,-8 0-286</inkml:trace>
  <inkml:trace contextRef="#ctx0" brushRef="#br0" timeOffset="68714.3">16585 3018 1527,'0'0'14,"0"0"-12,0 0-2,0 75 16,0-14 26,-8 4 11,-12 10-38,-4-5-3,3-4-8,4-7 0,7-9 6,10-9 1,0-9-7,0-9 8,20-9 9,8-11-1,8-3-8,5-11-12,3-21-11,0-4-84,-3-3-128,-8 1-261</inkml:trace>
  <inkml:trace contextRef="#ctx0" brushRef="#br0" timeOffset="69025.44">16821 3321 1060,'0'0'360,"81"-22"-356,-29 14 27,3 1 48,-2-2-49,-8 6-19,-10 0-11,-10 0-57,-11-3-157,-7-3-207</inkml:trace>
  <inkml:trace contextRef="#ctx0" brushRef="#br0" timeOffset="69242.38">17097 3020 1568,'0'0'11,"0"0"-10,0 0 9,29 105 23,-29-42 10,-17 5-5,-5 0-32,2-4-5,5-5-1,6-8-20,9-7-59,0-8-79,21-8-139,15-13-239</inkml:trace>
  <inkml:trace contextRef="#ctx0" brushRef="#br0" timeOffset="69734.78">17512 3244 191,'0'0'1296,"0"0"-1296,0 0-19,0 0 17,0 0-2,-72 77 4,39-31 1,8 1-1,13-5 0,9-3 1,3-8 0,10-6 3,18-8-3,8-8 4,5-9-2,2-4-3,-3-24-1,-1-10-1,-6-7-3,-9-8-3,-11-1-19,-13-5-8,-9 4-1,-22 2-9,-6 2-12,1 4-6,3 0 33,6 1-1,9 2 23,11 3 8,7 7 14,0 9 49,0 10 28,0 7 18,4 8-38,3 32-48,2 34-23,-1 29 14,-2 21 39,-6 8-5,0 0-13,0-5-14,-7-7-5,0-14 7,6-14-20,1-18-3,0-18-2,0-17-32,3-18-85,5-13-96,5-8-125,0-24-409</inkml:trace>
  <inkml:trace contextRef="#ctx0" brushRef="#br0" timeOffset="69998.69">17910 2928 918,'0'0'185,"0"0"-184,0 0 33,0 0 96,85 129 7,-75-30-16,-7 19 2,-3 8-54,-9 5-5,-22-5-31,-17-7-14,-19-12-13,-20-11-6,-12-8-5,-9-12-50,-3-12-185,10-27-507</inkml:trace>
  <inkml:trace contextRef="#ctx0" brushRef="#br0" timeOffset="71273.4">11019 6096 638,'0'0'81,"0"0"26,0 0 70,0 0-48,0 0-17,0 0-10,0 0 2,-30-14-58,30 14 4,0 0 2,0 0-9,13 0-3,18 0-22,20-5-3,16 1-15,2-4 0,-9 0-71,-20 6-92,-13 2-129,-16 0-193</inkml:trace>
  <inkml:trace contextRef="#ctx0" brushRef="#br0" timeOffset="71448.2">10973 6244 1304,'0'0'44,"0"0"80,0 0 12,0 0-90,0 0-17,117 0-29,-41-3-7,11 2-113,2-2-243,-7 0-686</inkml:trace>
  <inkml:trace contextRef="#ctx0" brushRef="#br0" timeOffset="73357.27">12025 6307 669,'0'0'104,"0"0"-37,0 0 86,0 0-40,0 0-13,0 0 14,0 0-15,-22-12-31,22 12 5,0 0-4,0 0-15,3 0-7,12 0-16,9 0-8,6 0-13,4 0-6,-3 0 0,-2 0-4,-6 0 0,-2 0-4,-4 0-6,-2 0-11,-3 1-34,-1 3-50,1 3-73,2 0-69,2 0-102,0-1-361</inkml:trace>
  <inkml:trace contextRef="#ctx0" brushRef="#br0" timeOffset="74038.42">12884 6258 889,'0'0'180,"0"0"-179,0 0 100,50-93 37,-50 70-32,-11 2-44,-15 4-25,-9 8-17,-4 7-12,-4 2-3,-2 23-3,3 18 2,2 18 8,11 7-1,12 2-1,10-7-6,7-10-3,0-8 3,22-11-2,13-10-2,15-10-1,11-9-4,6-3-47,-2-7-42,-4-11-116,-11-3-215</inkml:trace>
  <inkml:trace contextRef="#ctx0" brushRef="#br0" timeOffset="74458.37">13248 5987 1042,'0'0'98,"0"0"-63,0 0 127,0 0-66,0 0-67,0 0-15,-9 34 37,9 15 19,3 4-39,0 0-8,0-2-14,0-4-2,2-5-7,3-10 2,2-10-1,0-6 1,5-7-1,2-9 4,6 0 2,6-20 2,2-14-4,0-10 1,-2-7 4,-6-4-4,-6-1 2,-2 3-6,-6 10-2,-2 10 0,-2 13-8,-2 9-27,0 11-82,-3 17-142,0 19-121,0 12-168</inkml:trace>
  <inkml:trace contextRef="#ctx0" brushRef="#br0" timeOffset="75067.67">13602 6402 1289,'0'0'80,"0"0"-73,0 0 95,0 0-94,0 0-8,0 0 0,1 59 1,-8-28 0,0-3 1,1-2-2,-1-8-2,4-7 2,2-5-9,1-6-35,0 0 6,0-10 20,9-12-12,3-10 19,4-4 11,0 0 1,-2 2 16,0 7 28,-3 7 13,-1 9-13,-6 6-9,1 5 1,1 0-26,2 13-10,-1 11 0,1 5 0,-6 2 0,-2-2 0,0-3-1,0-3-3,-8-5-17,4-10-23,1-4 8,3-4 13,0 0 21,0-6 1,0-12 8,9-6-3,9-2-2,0-1 7,6 0 1,-1 4 10,0 5 3,-8 6 3,-5 7-4,-4 4 4,0 1-6,-1 1-18,1 18 1,0 8 1,-5 5 7,-1-1 1,0-1-3,0-4-5,-1-4-3,-5-6-2,1-4-2,-1-4-27,0-1-118,-1-6-133,3-1-272</inkml:trace>
  <inkml:trace contextRef="#ctx0" brushRef="#br0" timeOffset="75988.92">14261 6017 1194,'0'0'100,"0"0"-43,0 0 116,0 0-78,0 0-70,0 0-19,0 17-6,-6 25 8,-3 6-6,2 2-2,0-6 0,7-3 0,0-8-9,4-9-20,15-10-6,5-10 13,3-4 4,4-10 14,-2-21 4,-4-5 2,-5-3 3,-6 4-1,-8 6 1,-4 13 9,-2 6-4,0 7 4,0 3-13,0 2-1,0 17-9,0 13 9,0 6 0,7 0 1,6-4 2,7-5 3,4-10-2,3-5-1,4-11 3,0-3 15,0-5-1,-2-16 1,-7-7-6,-8-5 3,-6-8-3,-7-1-8,-1 0-3,0 2 2,-8 6-6,-4 8-5,2 10-15,4 9-21,3 7-47,3 0-85,0 11-264</inkml:trace>
  <inkml:trace contextRef="#ctx0" brushRef="#br0" timeOffset="77303.32">15210 6034 678,'0'0'134,"0"0"-62,0 0 51,0 0-26,0 0-44,0 0 0,19-30-24,-19 30-26,1 0-3,-1 0-5,0 0-48,0 0-26,0 0-30,0 0 34,-1 0 60,0 0 10,1 0 5,0 0 4,0 0 12,0 0 6,4 0-13,-2 0 3,-2 0 10,0 0-1,0 0 5,0 0 35,-6 0-16,-9 0-30,-3 0-8,0 0 9,6 0 3,3 0 4,1 0-10,-1 3-9,1 16-2,-3 5-2,0 2 4,5 1 0,-1-2-2,7-4 3,0 1 1,13 2 13,19-1 59,7 3 2,1-4-26,-7 0-1,-6-3-15,-10 0-18,-10-1-12,-4-1 1,-3-1-8,0-2 2,-12-2-3,-6-4-5,-3-2-28,-5-6 7,2 0-7,4 0-2,5-13 16,9-5 13,6-2 3,4-5 3,27-3 0,7 3 2,10 3-1,-5 5 10,-3 6 8,-8 8 16,-10 3 6,-4 0-16,-3 16-5,-5 5-3,1 6-4,-4 1 1,-4 0-2,-1-2-5,-2-5-4,0-1-2,0-6-1,0-5 0,-3-2-21,1-6-88,1-1-94,1-4-121</inkml:trace>
  <inkml:trace contextRef="#ctx0" brushRef="#br0" timeOffset="77461.22">15526 6099 435,'0'0'868,"0"0"-851,0 0-17,0 0 67,0 0-67,0 0-17,42-61-101,-35 85-124,-2 3-148</inkml:trace>
  <inkml:trace contextRef="#ctx0" brushRef="#br0" timeOffset="77834.57">15710 6237 1232,'0'0'13,"0"0"41,0 0 87,0 0-102,68 77-10,-63-48-6,-5-2-8,0-2-11,0-3-4,0-5-2,0-6 2,-3-6-4,3-5-19,0 0 9,0-5 12,0-15-10,0-10 0,0-4 10,8 1 3,6 1-1,4 4 16,-2 6 14,5 5 0,0 6 11,-1 9-7,-1 2-3,1 2-21,-4 18-3,1 8-7,-4 1 4,-6 2-4,-4 1 0,-3-4 0,0-1 0,0-6-1,0-3-22,-3-6-80,0-5-64,2-4-107,1-3-211</inkml:trace>
  <inkml:trace contextRef="#ctx0" brushRef="#br0" timeOffset="78077.46">16311 5888 1302,'0'0'66,"0"0"-21,0 0 55,0 0-77,0 0-8,-43 124 43,24-47-19,3 2-21,6-3-13,5-7-5,4-10 0,1-9-6,3-13-14,13-10-88,8-10-53,0-14-83,3-3-207</inkml:trace>
  <inkml:trace contextRef="#ctx0" brushRef="#br0" timeOffset="78533.34">16475 6157 1050,'0'0'56,"0"0"13,0 0 79,0 0-93,0 0-55,0 0-13,-11 34 9,5 4 2,5 2 2,1-2-1,0-7 1,8-6-2,6-9 2,1-6 2,2-10 1,7 0-3,-1-12-4,1-15-13,-3-7 12,-3-4 4,-7 2-2,-3 4-1,-5 8 4,-3 12 1,0 4 0,0 8 8,0 0-9,0 13-12,0 12 12,-1 8 0,1-1 0,0-2 3,12-5 2,6-6-1,0-9 2,2-5 8,0-5-5,-2 0-2,0-17 6,-2-10 8,-3-2 4,-7-4-7,-3 1-9,-3 0-4,0 1-4,-9 5-2,-2 2-32,5 6-52,4 4-52,2 4-158,0 2-322</inkml:trace>
  <inkml:trace contextRef="#ctx0" brushRef="#br0" timeOffset="78811.53">17004 5900 837,'0'0'589,"0"0"-589,0 0 6,0 0-6,33 75 25,-25-22 34,-8-2-25,0 2-20,0-4-11,-5-6-3,-3-6-1,0-6-21,5-7-64,3-9-56,0-5-58,0-10-177,1 0-169</inkml:trace>
  <inkml:trace contextRef="#ctx0" brushRef="#br0" timeOffset="79007.75">17052 6215 1061,'0'0'122,"0"0"-118,0 0 93,106-29-53,-72 28-34,-3 1-10,2 0 0,-1 0-119,4 0-191,-2 0-474</inkml:trace>
  <inkml:trace contextRef="#ctx0" brushRef="#br0" timeOffset="79252.62">17455 6242 1373,'0'0'44,"0"0"-41,0 0 97,0 0-55,0 0-16,88-44-5,-57 44-17,11 0-7,1 0-6,3 1-50,-5 4-60,-9-2-177,-11-3-238</inkml:trace>
  <inkml:trace contextRef="#ctx0" brushRef="#br0" timeOffset="79471.43">17635 6024 1373,'0'0'101,"0"0"-99,0 0 115,0 0-69,0 0-40,0 0-3,-4 89 39,-10-33-13,0 4-23,3-6-4,3-3-2,3-6-2,5-7-9,0-10-52,0-6-91,19-13-112,8-9-174</inkml:trace>
  <inkml:trace contextRef="#ctx0" brushRef="#br0" timeOffset="80009.21">18060 6063 1283,'0'0'49,"0"0"-46,0 0 31,0 0-32,0 0 0,0 0 21,-44 108-15,33-62-8,5-2 2,6 2-1,0-10 1,18-9-2,9-8 2,7-11-2,4-8-5,-1-1-11,-2-21-16,-5-11 11,-7-11 9,-7-4-9,-10-1-13,-6 0 4,0 7 6,-19 3 4,-4 5-3,0 5 10,-1 2 4,3-2 7,6 2 2,3-2 1,2 5 1,4-2 22,3 9 33,1 2-12,2 8 9,0 5 29,0 2-27,0 5-23,0 33-20,0 22 31,14 19 40,3 10-14,-2 4-28,-3-4-18,-9-5-1,-3-6-12,0-11-7,-6-11-4,-3-10 2,5-13-2,2-9-7,2-11-39,0-6-60,0-7-67,-4 0-90,4-16-53,0-12-494</inkml:trace>
  <inkml:trace contextRef="#ctx0" brushRef="#br0" timeOffset="80301.15">18405 5548 989,'0'0'224,"0"0"-218,0 0 10,81 142 59,-41-36 120,-1 10-64,-4 6-45,-12 1-13,-13-8-23,-10-8-24,-21-8-17,-28-12-6,-21-7-3,-18-12-5,-18-10-39,-10-17-97,-1-24-262</inkml:trace>
  <inkml:trace contextRef="#ctx0" brushRef="#br0" timeOffset="81840.44">15456 8045 1121,'0'0'110,"0"0"-95,0 0 134,0 0-52,0 0-45,0 0-7,0 0-8,81 0-19,-50 0-10,0 0-5,-4 0-2,-5 0 0,-4 0-1,-1 0-21,2 0-56,-2 1-71,-4 0-172,-7-1-275</inkml:trace>
  <inkml:trace contextRef="#ctx0" brushRef="#br0" timeOffset="82013.32">15383 8206 1441,'0'0'23,"0"0"-6,0 0 125,0 0-74,93 0-38,-68 0-18,5 0-12,12 0-45,2-9-201,0-10-651</inkml:trace>
  <inkml:trace contextRef="#ctx0" brushRef="#br0" timeOffset="86061.24">16554 8101 534,'0'0'154,"0"0"-119,0 0 171,0 0-57,0 0-56,-10-83 8,-6 57 19,-1 3-61,-1 4-12,0 5-9,-2 11-19,-5 3-16,-2 21-3,-3 23-3,3 16 3,10 8 0,9 5 1,8-7 0,0-13-1,21-10 0,7-15 0,8-11-10,9-12-12,4-5-12,3-8-94,-2-17-106,-4-6-254</inkml:trace>
  <inkml:trace contextRef="#ctx0" brushRef="#br0" timeOffset="86445.73">16902 7932 1090,'0'0'100,"0"0"-95,0 0 80,0 0 11,0 0-45,0 0-19,0-4-16,8 38 6,4 13 34,-1 5-25,-1 1-2,-4 1-16,-1-6-5,-1-4-3,1-14-4,3-7 2,1-11-2,5-8 1,7-4 6,7-7-2,5-21 5,0-9 0,-2-14 3,-4-7-1,-2-3-6,-7 3-4,-3 7-2,-4 15-2,-5 11-3,0 13-29,-1 12-80,0 0-125,-1 17-112,-1 13-153</inkml:trace>
  <inkml:trace contextRef="#ctx0" brushRef="#br0" timeOffset="87020.88">17253 8313 1200,'0'0'28,"0"0"-14,0 0 115,0 0-88,0 0 28,5 98-34,-5-61 5,-2-2-28,-2-1-9,0-4-2,3-7-1,1-8 0,0-7-1,0-5-4,0-3-5,0 0 5,0-19-2,9-8-2,0-9-1,4 0 8,-3 2 2,3 2 0,-1 8 1,-1 4 1,-2 5 19,-1 9 5,-1 6-9,6 0-8,3 14-9,1 14 6,-1 7 1,-5 3-2,-8 1-4,-3 0-1,0-5 0,0-5 0,-11-8-5,0-8-20,3-6-9,2-7 4,4 0 14,2-21 16,0-10 2,0-8-1,16-3 0,4-1 4,4 5 3,1 6 15,-1 12 11,-2 8-6,-5 10-8,1 2-2,-2 14-6,0 19 2,-1 9 5,-1 5-6,-8 1-6,-3-3-6,-3-3-1,0-9 0,-5-5-10,-4-8-98,0-9-81,7-9-283</inkml:trace>
  <inkml:trace contextRef="#ctx0" brushRef="#br0" timeOffset="88174.41">17744 7878 476,'0'0'474,"0"0"-454,0 0 126,0 0 17,0 0-55,0 0-24,0-45-27,0 51-43,-4 18-13,-10 8 2,2 8 4,2-3 0,5 0-7,3-4 0,2-5-3,2-5-6,15-9-16,2-4-12,-1-10 3,1 0 9,-1-17 7,-1-12 16,-1-6 0,-2-3 2,-2 1 2,-4 7 2,-3 5 3,-2 9 5,-3 9 5,0 7-5,0 0-12,1 19-2,3 14 1,3 4 1,2 4 6,1-4 0,4-5 8,6-7 5,9-6-9,7-12 7,5-7-1,-2 0-7,-3-19 4,-8-7 0,-7-5 4,-10-4 0,-5-5 1,-6-3-7,0-2-5,-8 1-4,-4 10-1,0 11-1,5 11-5,-1 6-38,4 5-14,-2 1-41,3 0-154,3 3-207</inkml:trace>
  <inkml:trace contextRef="#ctx0" brushRef="#br0" timeOffset="89728.2">18745 7850 957,'0'0'78,"0"0"-76,0 0 117,0 0-20,0 0-64,0 0-12,5-47-6,-16 47-16,-2 0 1,2 0-4,5 0 2,3 0-1,3 0 1,0 0 0,0 0 2,0 0 2,0 0 7,0 0-4,0 0-4,0 0-1,0 0 1,0 0 2,0 0 0,-3 0 12,-4 0 2,-4 0-7,-8 0-3,-2 8-2,-4 11 3,1 8 0,3 10-4,9 8 6,9 5 6,3-4-5,9-3-2,19-7-4,11-7-4,6-7-1,1-10-2,-3-7-7,-9-5-3,-5-4 7,-8-18 1,-8-8-1,-6-3 3,-5-2 2,-2 3-1,0 4 1,0 9-1,-3 10 5,0 4-4,0 5-2,0 5-1,0 17-5,2 9 5,1 7 1,0 1 0,9-4 0,12-2 0,10-8 2,6-8-1,4-8 2,-1-9-2,-8 0-2,-10-6 0,-6-16 1,-10-1 2,-3-7-2,-3-4-5,-3 1-7,-12 1-23,-3 6-4,1 7 7,4 8 14,6 6 13,5 4 4,2 1-1,0 0 2,14 0 15,17 0 13,11 0-4,6 0-6,2 0 10,-3-7-6,2-5-17,-9-3 2,-3-3-3,-12-2-2,-5-2-1,-11 2 1,-9 0-2,0 1-12,-9 5-14,-13 7 10,-1 7-3,-2 0-5,3 16 13,3 15 7,12 11 4,7 8 4,5 2 23,18-1 23,6-3 3,-1-3 15,-6-5 1,-8-3-37,-14-7-24,0-8-3,-25-4-5,-20-12-23,-12-6-70,-2-2-88,8-24-203,20-11-542</inkml:trace>
  <inkml:trace contextRef="#ctx0" brushRef="#br0" timeOffset="90004.32">19856 7652 160,'0'0'1073,"0"0"-1043,0 0 17,0 0 72,0 0-91,0 0-1,-118 129 41,81-43-14,15 3-36,8 0-2,14-8-5,0-8-5,12-7-6,15-14-10,6-14-40,3-12-45,1-14-77,-3-12-33,-4-1-101,-6-26-35</inkml:trace>
  <inkml:trace contextRef="#ctx0" brushRef="#br0" timeOffset="90463.1">19986 7967 498,'0'0'269,"0"0"-154,1-73 17,-1 66-25,0 7-35,0 0-33,0 27-36,-8 6 18,2 11-4,3 1-7,3 3-4,0-3 1,13-4-2,5-8-1,6-13 0,0-11-4,2-9 4,0-4 3,-5-21-7,-2-10 1,-7-7 4,-9-2-2,-3 4-3,0 7-1,0 13-4,-1 10 5,-1 10-1,-2 0-7,4 10-8,-3 14 14,3 5 2,0 2 0,0-3 2,13-1 5,7-6 1,5-7 5,5-9 17,-2-5 1,-6 0 7,-2-19 2,-5-2 7,-8-6-9,-4-3-15,-3 2-10,0 5-13,0 2-7,-3 8-25,3 2-28,0 0-13,0 0-53,11-3-15,6 0-19,1 0-26,2 2-68</inkml:trace>
  <inkml:trace contextRef="#ctx0" brushRef="#br0" timeOffset="90676.07">20601 7745 1185,'0'0'201,"0"0"-189,0 0 41,0 0 47,7 125-13,-7-67-36,0 0-24,-7-5-17,0-7-7,3-3-3,2-6-3,2-8-18,0-9-55,0-8-79,0-12-111,2 0-195</inkml:trace>
  <inkml:trace contextRef="#ctx0" brushRef="#br0" timeOffset="90815.69">20584 8023 1061,'0'0'154,"0"0"-111,0 0 144,0 0-117,82-20-65,-36 20-5,9 0-53,5 0-244,0 0-451</inkml:trace>
  <inkml:trace contextRef="#ctx0" brushRef="#br0" timeOffset="91055.8">20832 8104 1445,'0'0'15,"0"0"4,113-17 23,-64 11 1,0 0-37,-2 2-6,-6 1-1,-9-1-80,-7 1-135,-8-7-111,-7-1-487</inkml:trace>
  <inkml:trace contextRef="#ctx0" brushRef="#br0" timeOffset="91262.35">21106 7881 1151,'0'0'388,"0"0"-382,0 0 18,0 0 20,0 0 2,7 125 29,-17-63-34,-3-2-28,4-3-11,4-9-2,5-7-2,5-5-33,20-11-89,8-8-89,1-13-189</inkml:trace>
  <inkml:trace contextRef="#ctx0" brushRef="#br0" timeOffset="91714.47">21528 7925 1344,'0'0'9,"0"0"-6,0 0-3,0 0 3,-71 83 9,44-30-6,9 0-6,13-2-2,5-3 2,3-14 1,23-7 2,8-15 3,8-12-1,1 0-1,2-29-4,-10-12-4,-5-7-1,-10-9-6,-8-1-5,-11-6-8,-1 0-12,-13 3-14,-7 4-21,-3 11-21,8 7 13,3 6 67,8 5 12,4 7 34,0 8 59,0 7 26,1 6 7,11 14-63,1 30-53,5 23 28,-1 20 73,-4 15-29,-4 3-29,-5 4-12,-4-5-13,0-6-6,0-13-17,0-10-3,-3-11-2,-1-10-6,-2-18-33,4-15-90,1-17-189,1-4-255</inkml:trace>
  <inkml:trace contextRef="#ctx0" brushRef="#br0" timeOffset="92205.94">22056 8111 874,'0'0'228,"0"0"-165,0 0 149,0 0-81,0 0-65,0 0-29,42-27-21,-9 27-11,9 0-5,8 1 0,1 4-22,0 0-124,-9-5-126,-14 0-231</inkml:trace>
  <inkml:trace contextRef="#ctx0" brushRef="#br0" timeOffset="92393.58">22241 7945 1469,'0'0'47,"0"0"-44,0 0 81,0 0-37,18 100 12,-18-41-27,0-3-23,-6-1-8,-6-5-1,5-9-27,7-8-90,3-8-174,27-16-306</inkml:trace>
  <inkml:trace contextRef="#ctx0" brushRef="#br0" timeOffset="92611.08">22714 7820 1216,'0'0'252,"0"0"-247,0 0-3,0 0 23,0 0 4,8 72 35,-18-29-42,-1-3-16,3-2-5,1-4-1,4-3-21,3-5-117,0-6-168,16-11-327</inkml:trace>
  <inkml:trace contextRef="#ctx0" brushRef="#br0" timeOffset="92805.18">22927 7964 1272,'0'0'167,"0"0"-166,0 0 59,0 0 38,0 0-78,0 0-17,0 28 1,-4 12 2,-2 1-5,3-2-2,2-3-1,-2-7-71,3-5-100,-3-10-110,-7-11-338</inkml:trace>
  <inkml:trace contextRef="#ctx0" brushRef="#br0" timeOffset="92970.83">22698 7771 1365,'0'0'19,"0"0"-12,61-78 114,-37 70-58,4 5-58,8 3-5,7 0-8,5 8-76,1 5-160,-1-1-213</inkml:trace>
  <inkml:trace contextRef="#ctx0" brushRef="#br0" timeOffset="93132.09">23218 7850 1396,'0'0'87,"0"0"-82,-19 129 15,-26-61 56,-13 9-23,-8 5-28,1-2-13,4-5-12,8-6-12,11-5-108,14-8-176,14-10-395</inkml:trace>
  <inkml:trace contextRef="#ctx0" brushRef="#br0" timeOffset="93425.88">22978 8537 872,'0'0'190,"0"0"-169,27-80 54,-15 68 106,0 9-98,3 3-39,-3 3-26,0 20-13,-7 6 0,-5 5-4,0 2 0,-11 0-1,-4-3 1,-2-4-1,7-4-2,4-5 1,6-8 1,0-4 0,16-3 4,16-5 8,9 0 15,6-8-18,-3-12-9,-5-9-46,-6-5-162,-6-3-213</inkml:trace>
  <inkml:trace contextRef="#ctx0" brushRef="#br0" timeOffset="93681.98">23569 7765 1288,'0'0'62,"40"85"-51,-16-3 112,-5 18 16,-11 14-52,-8 5-32,-3-2-23,-24-2-15,-12-14-2,-12-6-14,-13-13-1,-12-13-6,-8-13-56,-7-21-168,1-23-396</inkml:trace>
  <inkml:trace contextRef="#ctx0" brushRef="#br0" timeOffset="94891.22">14768 7903 838,'0'0'128,"0"0"17,0 0 5,0 0-76,0 0 10,-30 75-8,20-33-28,3 3-23,-1 1-17,1-4-3,4-5-5,3-9-4,0-8-24,0-9-60,7-11-70,11 0-38,6-23-144,5-12-261</inkml:trace>
  <inkml:trace contextRef="#ctx0" brushRef="#br0" timeOffset="95205.38">14767 7686 1098,'0'0'35,"0"0"-1,0 0 39,0 0-57,0 0 2,0 0-4,14 60-10,-14-45-4,-11-4 0,2-6-3,3-4-5,-1-1 8,7 0 2,0-7 19,0-7 41,0-2 19,8 0-49,3 2-19,0 3-8,5 6-5,-3 5-14,8 0-84,0 3-111,3 9-202</inkml:trace>
  <inkml:trace contextRef="#ctx0" brushRef="#br0" timeOffset="95428.66">14934 7783 694,'0'0'665,"0"0"-665,0 0 2,0 0 47,-4 119 6,-7-59-8,0 3-15,4-6-27,4 0-4,3-8-1,0-6-2,0-11-26,5-10-36,3-11-72,0-11-33,0 0-76,4-22-82,5-16-128</inkml:trace>
  <inkml:trace contextRef="#ctx0" brushRef="#br0" timeOffset="95616.86">15052 7953 522,'0'0'182,"16"-96"-43,-13 66 63,-3 13-66,0 9-33,0 6 3,0 2-32,0 7-54,0 22-18,0 16 8,-2 5 18,1 1-8,1-4-18,0-6-2,0-4-1,0-9-38,6-9-80,6-8-78,0-8-124,-6-3-206</inkml:trace>
  <inkml:trace contextRef="#ctx0" brushRef="#br0" timeOffset="95752.23">15113 8003 873,'0'0'207,"0"0"-191,0 0 129,0 0-44,0 0-83,0 0-10,87-47-8,-77 45-52,-7 1-107,-3-7-215</inkml:trace>
  <inkml:trace contextRef="#ctx0" brushRef="#br0" timeOffset="95945.79">15189 7674 1127,'0'0'251,"0"0"-248,0 0 16,95 103 77,-74-31-24,-10 4-8,-10 2-13,-1 0-24,-12-5-20,-13-4-7,-5-12-3,-3-9-68,0-15-154,4-9-233</inkml:trace>
  <inkml:trace contextRef="#ctx0" brushRef="#br0" timeOffset="96646.66">15004 9171 980,'0'0'118,"0"0"-104,0 0 37,0 0 21,0 0 21,-12 93-38,6-57-25,-1-3-10,5-10-11,1-2-9,1-10-2,0-7-22,13-4-114,10-3-81,3-19-171</inkml:trace>
  <inkml:trace contextRef="#ctx0" brushRef="#br0" timeOffset="96921.24">15039 8994 1119,'0'0'147,"0"0"-145,0 0 82,0 0 2,0 0-74,0 0-7,65 17-4,-80 1-2,-10-2-7,-1-5-22,6-7-5,6-4 13,5 0 22,8-12 9,1-7 13,0-2 12,7 2-20,8-1-12,6 3-2,3 5-12,1 4-107,8 4-134,-2 4-270</inkml:trace>
  <inkml:trace contextRef="#ctx0" brushRef="#br0" timeOffset="97320.87">15252 9014 1181,'0'0'152,"0"0"-142,0 0 37,3 76 49,-3-26-24,-2 6-5,-12 5-35,3 1-22,3-6-9,7-6-1,1-11 0,7-11-15,16-8-44,5-12-31,5-8-41,4 0-56,-2-22-31,-7-12 29,-1-8 156,-4-12 33,-4-4 45,-3-3 58,-7 1-5,-6 11 26,-3 13-7,0 14-6,0 12 2,-6 10-69,-5 0-29,-2 22-10,1 19 16,3 15-2,6 11 4,3-1-2,0-5-11,8-10-8,4-11-2,-1-10-11,-2-8-71,-4-11-76,-5-8-66,0-3-150,0-7-24</inkml:trace>
  <inkml:trace contextRef="#ctx0" brushRef="#br0" timeOffset="97446.43">15483 9373 706,'0'0'213,"0"-71"-100,3 45 77,6 7-66,3 5-66,2 6-21,2 1-24,4 4-11,4 3-2,0 0-11,-3-1-155,-3-5-194</inkml:trace>
  <inkml:trace contextRef="#ctx0" brushRef="#br0" timeOffset="97664.39">15625 8874 1312,'0'0'19,"0"0"-14,80 70 51,-53-4 53,1 9-3,-10 6-47,-8 2-22,-10-5-21,0-5-15,-16-9-1,-14-13-4,-4-15-57,0-13-109,8-19-167,16-4-351</inkml:trace>
  <inkml:trace contextRef="#ctx0" brushRef="#br0" timeOffset="97874.38">16050 9344 862,'0'0'284,"0"0"-278,0 0 74,88 0 20,-60 0-92,-4 0-8,-6 0-85,-8 0-151,-10 3-264</inkml:trace>
  <inkml:trace contextRef="#ctx0" brushRef="#br0" timeOffset="98008.75">16038 9506 379,'0'0'906,"0"0"-894,0 0 82,0 0 28,0 0-85,92 20-37,-44-15-25,9-4-317</inkml:trace>
  <inkml:trace contextRef="#ctx0" brushRef="#br0" timeOffset="98625.1">17171 9343 398,'0'0'640,"0"0"-520,0 0 75,0 0-14,0 0-78,0 0-67,17 22-15,-11 21 42,-2 1-25,-2-2-27,-2-4-5,0-6-5,0-3-2,-8-4-10,1-6-86,-1-5-105,5-8-102,3-6-131</inkml:trace>
  <inkml:trace contextRef="#ctx0" brushRef="#br0" timeOffset="98835.27">17024 9240 1039,'0'0'127,"0"0"-10,0 0 68,34-78-88,-5 61-33,5 3-22,9 2-23,3 6-12,2 3-7,-3 3-8,-8 0-71,-10 14-110,-18 6-119,-9 7-349</inkml:trace>
  <inkml:trace contextRef="#ctx0" brushRef="#br0" timeOffset="99553.71">16952 9544 641,'0'0'444,"0"0"-420,0 0 50,0 0 47,100 75-90,-65-59-28,-3-2-2,4-3-1,-3-3 0,1-3-1,-3-5 0,-1 0-1,-3-5 2,-4-14 2,0-3-1,-3 0 7,-5 1 0,-4 5 50,-5 5 9,-2 5-12,-3 5-5,1 1-25,1 4-23,1 20 0,0 8-2,-2 6 0,-2 3 0,0-2 0,0-4 0,-10-5-1,4-8-6,1-7-20,2-9-6,3-3 2,0-3 14,0-3 16,0-16 0,0-9-5,4-4 6,10 1 1,1-1 1,1 6 12,0 9 18,0 2 5,-2 10-16,-1 3-6,0 2-7,-1 5-7,0 12-1,-5 5 0,-2 2 0,-2 0 0,-3 0-1,0-4-2,0-6-3,0-4-24,0-5-5,0-2 6,0-3 15,-2 0 14,1-11 0,-1-8 0,2-5 3,0-4 4,2-2 2,10 4 12,1 4-2,0 9 9,1 6 7,-2 5-4,0 2-10,4 11-17,-2 14 5,2 9 3,-4 0 0,-3 0-4,-6-1-6,-3-4-2,0-6 0,-7-5-13,-5-5-78,4-6-46,2-7-196,6 0-422</inkml:trace>
  <inkml:trace contextRef="#ctx0" brushRef="#br0" timeOffset="100790.76">18205 9157 522,'0'0'475,"0"0"-455,0 0 76,0 0 36,0 0-64,0 0-8,-13-60-48,-8 60-12,1 9-1,5 23 1,3 15 1,5 12 4,4 4 2,3-3 1,0-9-7,0-12 2,5-7-2,12-12 0,6-6-1,5-9-2,0-5-26,0-5 4,-3-17 14,-4-7-2,-5-5 3,-1-1 6,-6 2 3,-6 10 2,-3 7-2,0 9 11,0 7 4,0 0-15,-3 9-9,0 14 9,1 6 0,2 0 1,3-1 5,18-5 5,3-6-4,-1-4-3,-1-7 1,-1-6 8,-5 0-1,-1-3-9,-6-13 0,-6-6-3,-3-5 0,0-3-17,-9-3-7,-9 2-17,-1 5-1,-1 7 6,5 8 13,5 7 15,4 3 7,6 1 0,0 0 1,0 0 20,21 0 20,13 0 37,13-2-35,5-8-10,-2-2-3,-3-1-2,-8-3 0,-10 1-5,-11-1-1,-10-1-1,-8 0-8,0 1-4,-3 0-8,-14 6-4,-5 9-7,0 1-4,-1 6 7,4 20 5,8 14 3,5 12 2,6 6 1,0-1 22,0-8 5,0-9 12,2-4-14,-2-6-19,0-6-7,0-5-1,-2-5-1,-4-4-1,-3-4-23,1-6-68,-1 0-28,-4-3-90,1-14-69,-2-1-184</inkml:trace>
  <inkml:trace contextRef="#ctx0" brushRef="#br0" timeOffset="101370.4">18969 9113 1086,'0'0'91,"0"0"12,0 0 40,0 0-99,-42 124 33,18-39-14,4 1-25,3-5-26,5-9-12,8-6 0,4-8-4,0-12-74,17-12-105,13-14-72,6-16-181</inkml:trace>
  <inkml:trace contextRef="#ctx0" brushRef="#br0" timeOffset="101803.23">19148 9439 1004,'0'0'53,"0"0"-8,0 0 135,0 0-78,0 0-97,0 0-5,-24 0-5,15 36 5,1 3-1,6-3 2,2-3-4,0-11 3,10-6-4,12-8 4,5-8-2,1 0-3,-1-17-13,-4-8 15,-4-3 3,-5-2 5,-6 4 0,-3 9 4,-4 9 8,-1 6-4,0 2-11,0 10-2,2 15-1,1 4 1,1 1 9,8-3-2,3-6 1,4-5 6,3-9 4,0-5-14,2-2 6,-5-12-7,-2-15 3,-3-6 0,-9-5 11,-2-1 9,-3-2-2,0 2-17,-5 6-7,-2 3-27,5 9-35,2 2-80,0 8-70,0 5-195</inkml:trace>
  <inkml:trace contextRef="#ctx0" brushRef="#br0" timeOffset="102045.89">19713 9261 1357,'0'0'201,"0"0"-198,0 0 0,0 0 46,48 114 14,-41-51-20,-7-6-22,0-3-16,0-8-5,-12-5-2,2-9-28,1-10-53,-1-11-50,2-10-58,3-1-93,5-15-185</inkml:trace>
  <inkml:trace contextRef="#ctx0" brushRef="#br0" timeOffset="102181.23">19687 9478 1232,'0'0'152,"0"0"-24,0 0 28,84-35-117,-34 32-39,9 3-1,9 0-51,3 0-226,4 4-454</inkml:trace>
  <inkml:trace contextRef="#ctx0" brushRef="#br0" timeOffset="102594.49">20315 9531 634,'0'0'582,"0"0"-539,0 0 109,0 0-44,93-23-48,-45 23-20,3 0-22,-4 0-16,-8 0-2,-9 3-42,-8 0-91,-10-3-193,-9 0-294</inkml:trace>
  <inkml:trace contextRef="#ctx0" brushRef="#br0" timeOffset="102780.92">20524 9356 1442,'0'0'19,"0"0"38,0 0 65,0 0-87,0 94 40,-8-35-26,-3 3-27,-4-1-14,3-3-7,3-5-1,8-10-12,1-7-48,18-11-128,16-13-215,6-12-509</inkml:trace>
  <inkml:trace contextRef="#ctx0" brushRef="#br0" timeOffset="103253.21">20918 9386 650,'0'0'651,"0"0"-651,0 0 8,0 0-7,0 0 8,-73 110 4,58-53 1,12-3-11,3-5-3,3-6 1,18-14 0,6-11 0,1-12 7,5-6 5,-3-17-6,-2-19-4,-4-10-3,-6-6-4,-9-3-12,-3 0-18,-6-3-9,0 2-46,0-2-80,0 3 4,0 9 165,0 9 9,8 8 83,3 14 33,-3 7 27,-2 8-10,3 3-49,3 31-35,0 25 25,-1 23 7,-3 10-49,-5 12-6,-3-2-3,0 2-12,-3-7-10,-6-11-8,0-11-2,3-14-1,2-15 0,4-14-13,0-16-18,0-15-54,12-1-56,11-17-67,6-18-87,-4-5-92,-3-5-290</inkml:trace>
  <inkml:trace contextRef="#ctx0" brushRef="#br0" timeOffset="103485.59">21381 9610 1022,'0'0'241,"0"0"-234,0 0 177,0 0-71,0 0-72,101-39-19,-67 38-13,2-1-9,1-1-14,-2 2-94,-6-6-135,-6-1-218</inkml:trace>
  <inkml:trace contextRef="#ctx0" brushRef="#br0" timeOffset="103687.29">21540 9394 1161,'0'0'339,"0"0"-329,0 0 71,0 0 9,0 0-62,-12 112 29,-2-50-21,4 1-26,1-7-8,2-5-2,7-7-12,0-11-71,9-9-133,8-12-189,6-12-693</inkml:trace>
  <inkml:trace contextRef="#ctx0" brushRef="#br0" timeOffset="104033.54">21894 9368 784,'0'0'445,"0"0"-439,0 0-2,0 85 178,-11-32-97,1-2-19,2 2 2,2-6-33,1-3-29,5-5-6,0-10-5,0-9-84,0-5-97,4-13-150,11-2-364</inkml:trace>
  <inkml:trace contextRef="#ctx0" brushRef="#br0" timeOffset="104487.99">22004 9402 1208,'0'0'99,"0"0"-57,0 0 64,0 0 4,0 99-20,0-54-38,2-1-16,5 0-25,-6-5-9,-1-2-2,0-7-14,0-8-78,0-7-98,-11-9-117,0-6-230</inkml:trace>
  <inkml:trace contextRef="#ctx0" brushRef="#br0" timeOffset="104723.85">21834 9294 1403,'0'0'52,"0"0"-45,0 0 116,0 0-48,0 0-55,108-66-19,-70 66-1,2 0-6,2 0-64,1 0-111,-4 4-228,-6-1-461</inkml:trace>
  <inkml:trace contextRef="#ctx0" brushRef="#br0" timeOffset="104892.15">22216 9378 1512,'0'0'4,"0"0"-4,-43 128 88,2-66-33,-11 9-35,-3 4 0,1-3-12,8-3-8,6-7 0,10-6-45,9-9-82,11-10-136,10-12-236</inkml:trace>
  <inkml:trace contextRef="#ctx0" brushRef="#br0" timeOffset="105193.28">22036 9932 684,'0'0'168,"0"0"-142,0 0 180,0 0-78,0 0-72,0 0 1,78-64-2,-55 71-26,-4 10-12,-4 3 3,-9 4-10,-6 5-2,0 0 1,-14-3-7,-8 1 0,0-5-2,7-5 0,2-5 1,10-7 0,3-2-1,0-3 0,16 0 12,14 0-3,9-14-9,7-4-1,5-5-18,-1-2-105,-3-1-80,-4-2-171</inkml:trace>
  <inkml:trace contextRef="#ctx0" brushRef="#br0" timeOffset="105511.66">22411 9078 1212,'0'0'182,"0"0"-171,57 126 26,-21-27 114,-8 12-69,-10 6-33,-11-7-12,-7 1-20,-7-8-1,-21-8-12,-8-12-3,-4-9-1,-6-10-6,1-13-26,-3-8-50,-1-9-73,-4-12-100,6-15-275</inkml:trace>
  <inkml:trace contextRef="#ctx0" brushRef="#br0" timeOffset="106836.45">15921 10738 1246,'0'0'89,"0"0"-89,0 0 0,0 0 42,0 94-20,0-58-22,0 1 0,-9-6-35,-1-5-96,3-6-120,1-10-270</inkml:trace>
  <inkml:trace contextRef="#ctx0" brushRef="#br0" timeOffset="107040.71">15872 10647 79,'0'0'790,"-6"-128"-747,6 78 76,0 11 11,2 14-30,17 11-43,6 9-44,5 5-13,1 17-5,-2 15-4,-16 11-38,-13 7-41,-2 4-62,-31-4-114,-13 3-23</inkml:trace>
  <inkml:trace contextRef="#ctx0" brushRef="#br0" timeOffset="107632.18">15781 10995 485,'0'0'27,"0"0"-15,91 45 80,-50-42-21,-3-3-39,-2 0-9,-5-7-23,-2-11-11,-4-1-54,-8-5-12,-4 2 43,-7 0 34,-3 8 54,-3 3 73,0 6 59,0 5-48,2 0-78,6 9-58,-2 14-1,0 5 4,-1 3-5,-2-2 0,-3-3 0,0-5-1,0-5-12,0-7-45,0-5 15,0-4 1,0 0 34,4-14 8,9-9 3,1-1 1,2-4 21,1 2 45,-1 4 0,-2 5 11,-3 5 2,-3 9-6,-2 3-36,5 0-36,-1 20 0,0 9-1,-1 3-3,-5 1-1,-4-2 0,0-4-7,0-8-35,0-7-9,0-6 28,0-6 3,0 0 18,0-6 2,0-15 6,2-6-2,6-7 5,1 0 5,5 0 23,3 5 3,1 7-2,-3 9 1,0 5-6,-5 8 1,3 0-23,-1 11-8,1 12 3,-3 6-2,-7 0-4,-3-1-3,0-4-36,0-4-43,-3-10-124,3-9-194</inkml:trace>
  <inkml:trace contextRef="#ctx0" brushRef="#br0" timeOffset="107811.7">16673 10858 1072,'0'0'157,"0"0"-157,0 0 50,0 0 46,85-16-81,-65 17-15,-2 11-62,-3 0-168,-7-1-356</inkml:trace>
  <inkml:trace contextRef="#ctx0" brushRef="#br0" timeOffset="107963.55">16685 11003 1291,'0'0'15,"0"0"-14,0 0 53,93-4-54,-67 4-54,0 9-213,-4-3-555</inkml:trace>
  <inkml:trace contextRef="#ctx0" brushRef="#br0" timeOffset="108672.37">17305 10865 872,'0'0'117,"39"-90"-18,-25 39 78,-4 3-15,-10 7-70,0 12-13,0 10-30,-7 12-21,-8 7-12,-9 26-16,-4 25-5,-1 22 5,4 9-2,8-3-1,11-9 3,5-13 0,1-11 0,11-13-3,18-12-3,13-13 1,7-8-28,-4 0-29,-3-16-48,-9-6-111,-7-1-91,-6 2-195</inkml:trace>
  <inkml:trace contextRef="#ctx0" brushRef="#br0" timeOffset="109611.34">17758 10775 674,'0'0'87,"0"0"-75,0 0 158,0 0-2,0 0-49,0 0 4,5-48-18,-5 48-38,2 0-23,-1 3-21,-1 18-13,0 14 9,0 12 4,0 8-4,0 4 0,-4-3-15,-3-3-3,4-11 0,3-9-1,0-10 0,3-5 1,8-11-1,1-6 1,2-1 0,1-6-1,1-15 0,1-9-1,-1-5 1,1 0 0,-3 3 0,-2 3 0,-3 5 1,-3 6 0,-3 4 0,-1 4 1,-2 3-2,0 2 1,0-1 0,1-3 0,-1-1-1,3-4 1,-1-3 1,-1-2 2,2-1-3,-2-2 7,-1 1 1,2 3 4,0 3 19,-1 2-12,1 6-5,-1 2-4,-1 2-5,0 2-3,0 1-3,0 0-2,0 0 0,0 0-1,0 4-11,-3 13-26,-6 12-30,-3 7-75,2 10-125,2-1-238</inkml:trace>
  <inkml:trace contextRef="#ctx0" brushRef="#br0" timeOffset="110233.36">17847 11200 911,'0'0'495,"0"0"-464,0 0 76,0 0 3,0 0-86,0 0-23,39 40 4,-33-5-5,-3-2 0,-3-2-1,0-3 0,0-9 1,0-5-9,0-7-19,0-3-9,0-4 10,0 0 24,1-14 1,1-10-3,2-8-5,4-5 10,5 1-1,4 1 2,3 9 14,0 8 9,-4 6 8,1 8-6,-2 4-9,1 4-13,0 16-1,1 6 2,-5 1 0,-5 3-2,-4-3-3,-3-4 0,0-2 0,0-8-2,0-4-7,0-4-25,-2-4 10,1-1 10,-1 0 14,2-7 0,0-13 2,0-4 1,0-7-2,13-1 0,1-1 1,4 5 11,-4 6 16,-2 11-2,-3 3 3,0 8-5,3 0-13,3 8-7,4 10-2,-4 5 12,-3 1-8,-6 0-4,-5-4 0,-1 3-1,0-4-4,0-3 2,-4-3-17,1-6-36,1-4-48,2-3-44,0 0-113,12-2-83,11-15-370</inkml:trace>
  <inkml:trace contextRef="#ctx0" brushRef="#br0" timeOffset="110721.27">18406 10914 1047,'0'0'144,"0"0"-108,0 0 144,0 0-74,0 0-85,0 0-19,0 54 8,-4-4 8,4-7-15,0-4-2,0-7 0,7-10-1,4-8-1,2-6 1,1-8 2,0 0 1,3-16-3,2-10-9,-4-7 7,3-3 0,-6 0 4,-2 2-1,-4 7-1,-3 11 0,-1 8 1,-2 8 0,0 0-1,0 13-2,2 15 1,-1 9 1,2 5 3,0-2 0,6-5 1,1-3 3,5-10 10,5-5 5,2-10-14,2-7 5,0 0-3,0-13 0,-5-14 2,-5-7 4,-3-4-2,-5-6-1,-4 0-5,-2-1-3,0 1-5,0 8-4,-6 9-16,-3 11-44,-2 6-52,-5 10-96,-2 0-140,-4 3-372</inkml:trace>
  <inkml:trace contextRef="#ctx0" brushRef="#br0" timeOffset="111733.28">15780 10210 302,'0'0'74,"0"0"8,0 0 53,0 0-24,88-25-1,-29 22 9,26 2-30,27 1-15,38 0 8,34 4 8,31 7-14,28 3-16,11-2-10,8 6-13,-3 3 0,-6 5-16,-12-2-18,-18 0-3,-20-1 0,-31-3 0,-21-1 2,-27-5-1,-18-5-1,-20-2-5,-17-6 2,-12-1 2,-15 0 1,-11 0 0,-13-3 0,-9-2 1,-5 2 2,-4 0 1,0-1 2,0-1-1,0 0 0,0 1-2,-1 1 1,-2 3-3,0 0-1,-3 27 1,-3 27 4,2 28 27,-1 22 9,0 16-18,-5 5-1,-3 2-3,-5-3 2,-1-8-4,3-5-8,5-11 0,3-10-8,5-11-1,-2-9 0,-3-12-2,-8-12-54,-16-12-125,-13-18-274</inkml:trace>
  <inkml:trace contextRef="#ctx0" brushRef="#br0" timeOffset="112580.29">15802 10210 785,'0'0'176,"0"0"-164,0 0 118,0 0-35,0 0-56,0 0-20,-86-5-7,59 43 4,6 18 0,9 23 45,10 16-8,2 12-11,0 12-10,0-1-24,0 3-8,0-6-1,0-9-9,7-10-37,9-10 41,3-16 4,1-14 1,0-13-1,-1-13 2,-5-6 6,-2-6-2,-2-7 11,-2-3-2,-3-1 7,-1 0 3,0-1-6,5 1 6,5 0 2,16 5 11,22 1 6,33 6-7,39-5 10,43 3 2,35-2-30,28-3-2,24-2-12,4-3-2,9-1-1,-5-3 5,-12-2-5,-15 3 0,-25-4-3,-28 5 3,-26-4 3,-31-1-3,-22 0-17,-25-13-15,-22-5-24,-19-2-31,-16 5-25,-10 5-1,-7 5-31,-4 2 16,0 2-42,0 1-17,0 0 86,-6 0 40,0 0-51,-2 0-376</inkml:trace>
  <inkml:trace contextRef="#ctx0" brushRef="#br0" timeOffset="119630.21">14961 1838 1154,'0'0'0,"0"0"-17,0 0 6,0 0 11,0 0 5,0 0 8,58 80-4,-53-56 2,0-7-10,-5-3 1,0-6 0,0-5-1,0-3 3,0 0 3,6-23 33,8-11-13,10-12-11,10-8 8,11-4 2,-5-1-14,-7 5-1,-12 4-4,-11 8 8,-6 16-15,0 11-102,-3 10 10,-1 5-47,0 17-227,-5 7-294</inkml:trace>
  <inkml:trace contextRef="#ctx0" brushRef="#br0" timeOffset="119914.32">14870 1682 1093,'0'0'0,"0"0"-24,21 91 24,-8-45 2,-1-3 7,0-4 7,-1-4 3,-1-8-16,4-9-1,-1-10 12,-1-8 14,5 0 29,6-26-3,7-14-34,2-11-8,1-8-8,3-1 0,2 6-2,3 11-2,7 13-100,-5 12-108,-3 16-234</inkml:trace>
  <inkml:trace contextRef="#ctx0" brushRef="#br0" timeOffset="126696.88">1049 3702 1065,'0'0'117,"0"0"42,0 0-53,0 0-66,0 0 12,0 0-39,0 0 0,-11 89-2,8-55-6,3-3-4,0-5-1,0-5-11,0-10-92,19-8-129,9-3-183</inkml:trace>
  <inkml:trace contextRef="#ctx0" brushRef="#br0" timeOffset="126922.79">1088 3392 1317,'0'0'19,"0"0"22,0 0-2,0 0-3,0 0-31,0 0-5,19-1-4,-19 18 3,0-3-9,0-3-64,-6-5-11,4-6-1,2 0 14,0 0 0,19 0-38,12-12-137,4 2-200</inkml:trace>
  <inkml:trace contextRef="#ctx0" brushRef="#br0" timeOffset="127114.66">1369 3489 1074,'0'0'58,"0"0"21,17 123 58,-17-63-28,0 5-75,-12-8-9,-4-3 3,-1-6-26,7-6-1,4-7-2,6-8-9,0-10-58,21-11-109,13-6-42,2-11-130,0-20-126</inkml:trace>
  <inkml:trace contextRef="#ctx0" brushRef="#br0" timeOffset="127265.72">1544 3732 919,'0'0'195,"0"0"-36,0 0-24,0 0-55,0 0-80,0 0 3,6 56-3,-6-10 1,0-5-1,0-3 0,0-5-113,0-6-102,0-7-219</inkml:trace>
  <inkml:trace contextRef="#ctx0" brushRef="#br0" timeOffset="127401.16">1562 3849 1272,'0'0'28,"0"0"-7,94-65-8,-63 49-3,-7 8-10,-10 3-4,-6 0-105,-6 1-174,-2-8-394</inkml:trace>
  <inkml:trace contextRef="#ctx0" brushRef="#br0" timeOffset="127588.69">1777 3550 332,'0'0'1033,"0"0"-989,0 0-29,70 102 46,-67-41-7,-3 3 3,-17-2-16,-11-1-20,-3-8-17,-1-5-4,6-7-60,5-13-113,10-16-189,8-12-434</inkml:trace>
  <inkml:trace contextRef="#ctx0" brushRef="#br0" timeOffset="127740.29">1992 3909 1013,'0'0'213,"0"0"-187,107-20 14,-64 20-1,-2 0-22,-3 0-17,-10 6-109,-11 5-134,-8 6-284</inkml:trace>
  <inkml:trace contextRef="#ctx0" brushRef="#br0" timeOffset="127870.23">2109 4075 1273,'0'0'82,"0"0"8,0 0-65,105 0-12,-62 0-13,-1-4-39,-2 4-166,-11-3-246</inkml:trace>
  <inkml:trace contextRef="#ctx0" brushRef="#br0" timeOffset="128301.26">2542 3796 1297,'0'0'40,"0"0"36,0 0-8,0 0-22,0 0-39,8 82 32,-8-22 30,0-2-56,0-6-8,0-8-4,0-9-2,0-9 1,0-9-1,0-7 0,0-8-5,0-1 1,0-1 5,0 0 6,5 0 0,-3 0 1,-2 0-7,1 0 0,-1 0-4,0 0-2,0 0-4,0 0 0,0 0 1,0 0-1,0 0 0,0 0 1,0 0 7,0 0 2,0 0 1,0 0 1,0-1-1,0 1-1,0-2 0,0 2-2,2-5-11,1-3-60,0-3-88,0-5-131,-3-3-300</inkml:trace>
  <inkml:trace contextRef="#ctx0" brushRef="#br0" timeOffset="128602.62">2521 3545 1113,'0'0'89,"0"0"-40,57-74 37,-42 70 16,-2 4-55,2 4-35,-3 18-12,-6 5 0,-6 3 0,0-3-4,-12-8 3,-5-6-22,1-8 7,2-5 11,6-2 5,2-18 14,3-5 9,3 0 4,0 0 19,3 0-6,9 6-40,1 5-6,4 6-55,2 8-93,5 5-165,-8 22-375</inkml:trace>
  <inkml:trace contextRef="#ctx0" brushRef="#br0" timeOffset="128984.4">2317 3642 862,'0'0'395,"0"0"-263,0 0-17,0 0-29,125-53-40,-59 53-29,6 0-9,6 12-8,-9 5-13,-15 11-106,-20 0-144,-13 2-238</inkml:trace>
  <inkml:trace contextRef="#ctx0" brushRef="#br0" timeOffset="129680.76">2400 4166 1418,'0'0'15,"0"0"-12,0 0 10,0 0 32,0 0-27,0 0-7,109 16-7,-63-13-4,1-1-23,0-2-74,-5 0-30,-9 0 5,-12-10-16,-8-7-4,-4-2 82,-6-1 60,0 2 43,-3 2 111,0 4-24,0 7 6,0 3 4,0 2-58,0 0-53,0 7-29,0 14 3,0 7-3,-9 4 1,-4 0-1,3-3-2,-1-2-2,2-7-46,6-5-69,1-10-14,2-5 24,0 0 42,5-10 55,15-9 12,6-9 25,4 3 54,-4 3 2,-3 2 44,-2 6 0,-7 6-53,-4 4-20,-6 4-19,-1 0-23,2 12-10,-2 9-2,0 5 0,-3 2 0,0-3-11,0-3-38,0-4-18,-3-5-12,0-10-11,3-3 30,0 0 62,3-16 0,21-13 32,4-7 12,8 0 7,4 1 31,-1 5-13,-9 9 13,-9 7-32,-8 8-8,-7 6-20,-1 6-22,-5 19-8,0 8 8,0 6 0,-15 0-24,-2-7-80,4-6-73,4-9-115,9-14-185</inkml:trace>
  <inkml:trace contextRef="#ctx0" brushRef="#br0" timeOffset="130152.95">3343 4020 282,'0'0'458,"42"-82"-450,-27 53-8,-5 7 32,-1 4 62,-6 7-10,-2 3-2,-1 6-7,0 0-25,-4 2-28,-17 0-20,-3 0-2,0 20-2,7 6 2,6 15 2,11 4 0,0 2 7,19-1 2,3-8 22,4-6 19,-2-7-12,-7-6-2,-4-8-18,-7-2-12,-5-5-6,-1-1 0,0 0-1,0-2-1,-6-1 1,-4 1-1,1-1 0,0 0-2,-3 0-11,1 0-10,0 0-14,0-2-8,-2-3-6,4 4 10,1-1 9,3 0 6,2 1 20,3-3 6,0 0 16,0-1 21,6-1-26,2-1 18,-3 3-11,-1-2 1,-1 1-12,1-1-7,4-1-57,1-3-44,3-1-192,4-1-76</inkml:trace>
  <inkml:trace contextRef="#ctx0" brushRef="#br0" timeOffset="130775.67">3612 3943 1064,'0'0'109,"0"0"19,0 0-52,0 0-59,0 0-15,0 0 3,-83 71 13,58-33-12,4-2-4,11-3-2,5-3-54,5-7-15,0-5 12,12-8 13,12-8 27,9-2 11,1-2 4,2-15 2,-5-2 8,-2-4 10,-9 0 3,-2 2-12,-9 1 1,-4 3 7,-5 6 12,0 2-1,0 6-18,0 3-10,-6 0-5,-6 3-2,0 12 4,6-1 1,-2 0 2,3-1-2,5-2 0,-2-3 1,2-2 0,0 0 1,0 2-2,0-2 2,0 4 2,3-3-2,1 1 0,-1-2 0,-1-3 0,-1-2 0,1 1 0,-1-2-3,-1 0-9,1 0-8,-1 0 10,2-7-23,-2-6-9,0-1-30,0-2 12,0-1-2,2 2 19,-2 1-17,0 1-56,3 6 32,-3 2 45,0 1-13,3 3 9,-3 1 27,0-3 16,0 2 11,0-4 9,0 2-14,0-4-6,6 3-17,4-2-218</inkml:trace>
  <inkml:trace contextRef="#ctx0" brushRef="#br0" timeOffset="131145.19">3755 4025 1029,'0'0'36,"0"0"-27,0 0 47,0 0-20,0 0-24,0 0-12,-30-7 0,15 7-1,-3 0-3,4 0-22,-2 0 5,1 0 7,0 2-3,2-2-22,-2 0 17,3 0 9,2 0 13,2-2 5,4-2 6,4 2 21,0-1-5,0 2-2,0-1-25,3 0-37,9-1-116,1 1-89,1-4-360</inkml:trace>
  <inkml:trace contextRef="#ctx0" brushRef="#br0" timeOffset="131841.19">3552 3863 1235,'0'0'133,"0"0"-121,0 0 15,0 0-16,0 0-10,0 0-1,-94 29 1,55 12-1,3-1-1,9-1-2,14-6-42,9-7-16,4-5 2,14-10-3,16-5 25,9-6-15,3 0-8,4-6 33,-9-4 26,-7-1 2,-6 0 3,-5-1-4,-8 4-1,-8 2-3,0-1 4,-3 3 0,0 1 21,0 2 10,0 1 5,0 0-4,0 0-11,0 0-14,0 0-4,-11 0-3,-3 8 0,0 1 2,0 3-2,3-1 2,2 1 1,7-1 0,-1 2 7,3-5-6,0 1 2,0-2-1,5-3-1,-1 0-2,-1-4 0,-1 0 2,1 0 1,0 0-4,2 0-1,3-1-4,-2-7-13,5 0 12,-1 1-23,-4 2 8,0-1-7,-3 2-5,0-2 19,-3 1-4,0 1 1,0-2 7,0 2 9,0 1 0,0 3 11,0 0-5,0 0-6,0 0 0,0 0-24,0 0-39,1 0-27,-1 0-22,0 0 67,2 0-36,-1 0-114</inkml:trace>
  <inkml:trace contextRef="#ctx0" brushRef="#br0" timeOffset="132350.3">3659 3928 512,'0'0'192,"0"0"-159,0 0 38,-100 25 13,85 1-37,9 3 1,6-5 30,0-4-9,8-5 14,-2-6 14,1-4-27,-7-2-31,0 0-23,0-2-15,-15-1-1,-8 4 0,1-3-16,7-1-24,11 2 11,4-1 29,13 6 31,17 2 22,2 2-3,2 0 8,-14 1-14,-12 0-32,-8 3-12,-8 1-3,-25-3-20,-12-6-39,-7-7-19,7 0-21,15-17 7,23-12 57,7-8 38,37-7 47,20-1-13,14 1-34,1 6-54,4 8-30,-9 8-45,-9 6-191,-8 4-106</inkml:trace>
  <inkml:trace contextRef="#ctx0" brushRef="#br0" timeOffset="132995.26">3960 3842 929,'0'0'233,"0"0"-76,0 0-34,0 0-79,0 0-32,0 0-10,-37 13-2,19 14 8,5 4-7,6 1-1,7-2 0,0-2-2,14-6-26,10-5-12,6-8-6,7-9-9,2 0-17,3-14-4,-5-10 16,-4-5 49,-7 3 11,-7 6 21,-9 7 25,-7 8 8,-3 5 3,0 0-36,0 6-21,-6 18 0,-3 7 0,6-2 1,3-4-1,0-3 0,2-9 0,11-7 1,2-6 1,1 0 6,-1-12-3,0-10 2,-7-3 2,-8-3-1,0-2-8,-3 4-3,-15 2-24,7 10-14,4 4-13,4 5 20,3 0 21,1 3 9,22-1 4,14-1 5,8-4 15,4-1 54,-6-2-17,-5 0-10,-11 1-6,-10 0-17,-12-1-12,-5-4-11,-12 0-1,-20 3-53,-9 4-17,-1 8 12,8 0 30,8 17 19,12 3 9,12 7 5,2 5 25,18 4 61,9-2 11,-1-1-22,-7-3-33,-9-2-26,-10 0-20,0 0-1,-21-2-10,-10-5-72,-5-9-84,1-9-98,16-3-289</inkml:trace>
  <inkml:trace contextRef="#ctx0" brushRef="#br0" timeOffset="133407.51">4628 3869 995,'0'0'256,"0"0"-192,0 0-28,0 0-35,0 0-1,5 102 2,-8-61-2,3-5 0,0-6-3,11-10-43,8-11 10,6-9 0,-1 0 24,-1-20-11,-4-8 22,-1-6 1,-8 1 8,-4 8-4,-3 8-1,-3 8 9,0 9 3,0 0-15,0 9-19,0 13 18,0 6-1,0 0 2,6-2-1,11-6 0,2-7-2,-1-9 3,3-4 5,-3-3 8,0-14 22,-3-9 1,-2-3 9,-7-3-16,-3 1 0,-3-1-29,0 0-26,0 2-79,0 1-62,0-1-237</inkml:trace>
  <inkml:trace contextRef="#ctx0" brushRef="#br0" timeOffset="133574.86">5076 3741 126,'0'0'1070,"0"0"-1062,20 84 50,-20-42 7,0 0-6,0 4-46,-14-1-6,5 0-7,-1-2-17,7-10-195,3-11-229</inkml:trace>
  <inkml:trace contextRef="#ctx0" brushRef="#br0" timeOffset="133883.24">5220 3849 594,'0'0'265,"0"0"-251,0 0 9,0 0-16,0 0-3,0 0 9,-2 31 7,-4-22-9,1-2 35,1-3 21,4-1-25,0-1 0,0-2-12,0 0-9,0 0-21,0 0-25,-6 0-225,-6 0-487</inkml:trace>
  <inkml:trace contextRef="#ctx0" brushRef="#br0" timeOffset="134038.43">5109 3933 1454,'0'0'24,"0"0"10,115-34 33,-75 30-35,-1 4-32,-3 0-6,-5 0-93,-10 4-179,-12-1-292</inkml:trace>
  <inkml:trace contextRef="#ctx0" brushRef="#br0" timeOffset="134222.54">5471 3909 1559,'0'0'17,"0"0"-15,97-23 7,-67 23-9,-2 0-6,-2 3-59,-2 5-180,-2-3-226</inkml:trace>
  <inkml:trace contextRef="#ctx0" brushRef="#br0" timeOffset="134385.12">5713 3780 992,'0'0'220,"0"0"-195,0 0 9,0 0 23,-61 102 5,48-50-38,0 2-11,6-4-13,0-3-5,7-9-157,3-11-90,22-11-119</inkml:trace>
  <inkml:trace contextRef="#ctx0" brushRef="#br0" timeOffset="134765.03">5938 3950 813,'0'0'316,"0"0"-298,0 0 8,0 0-11,0 0-15,0 0 1,-62 49 6,54-6-7,8-6-1,0-6-25,14-9-15,7-14 19,7-8-6,-3-6 24,-2-25 3,-4-10 2,0-4 10,-8-5-11,-5-3 0,-6-6-7,0-5-47,0 3-24,0 15 47,0 17 31,0 16 102,0 13 18,0 0-43,-6 24-21,-6 20 50,-10 17-13,-2 11-4,-5 8-38,1 3-18,8-1-6,9-3-24,9-11 3,2-4-6,0-13-8,0-10-65,0-10-72,0-11-140,-18-13-146</inkml:trace>
  <inkml:trace contextRef="#ctx0" brushRef="#br0" timeOffset="135142.16">4337 3722 738,'0'95'289,"32"8"-260,23-11-28,13-9-1,6-12 0,4-16-165,-3-14-148</inkml:trace>
  <inkml:trace contextRef="#ctx0" brushRef="#br0" timeOffset="135403.22">6113 3702 312,'0'0'662,"119"69"-595,-76 2 5,-16 15-9,-22 11 1,-8-1-22,-41-2 19,-24-7-36,-20-10-22,-18-8-3,-15-13-92,-4-10-201,-1-17-480</inkml:trace>
  <inkml:trace contextRef="#ctx0" brushRef="#br0" timeOffset="137863.15">785 5136 1040,'0'0'76,"0"0"23,0 0-9,0 0-38,0 0 8,0 0-22,0-15-38,0 49-5,3 14 5,7 8 1,-5-2 4,-2-8-2,0-10-3,3-8 0,7-13 0,11-11 0,10-4 0,11-13-4,7-17-5,-4-13-15,-6-5 16,-14-3 8,-8-1 13,-10 5-3,-9 10-3,-1 17 5,0 11 1,0 9-13,-11 4-5,-3 24 0,-1 8 0,9 11 5,6 0 0,2-2 0,17-6-2,11-7-1,3-7-24,4-11-106,6-11-91,-1-3-162</inkml:trace>
  <inkml:trace contextRef="#ctx0" brushRef="#br0" timeOffset="138201.06">1440 5128 1044,'0'0'56,"0"0"35,0 0-4,0 0-69,0 0-15,0 0 0,-82 75 23,65-17-14,10 1-11,7-9-1,0-8-22,24-8-38,7-15-31,12-14-48,5-5-29,-2-17 6,-7-15 134,-6-9 28,-8-4 86,-7 1 84,-9-1-23,-8 12-19,-1 10 0,0 10-22,0 11-45,0 2-34,-6 21-27,-4 18-1,-2 10 1,0 3 0,5-2 0,2-7-5,4-5-82,1-10-103,0-10-72,0-13-216</inkml:trace>
  <inkml:trace contextRef="#ctx0" brushRef="#br0" timeOffset="138337.13">1571 5386 842,'0'0'335,"0"0"-284,0 0 44,0 0-77,85-75-3,-64 64-15,-2 5-12,1-2-135,-7-4-185,-5-3-454</inkml:trace>
  <inkml:trace contextRef="#ctx0" brushRef="#br0" timeOffset="138516.11">1781 5045 1394,'0'0'51,"0"0"-50,77 96 19,-54-38 14,-11 3 12,-12 1-8,0 1-13,-19-3-10,-19-1-13,-9-4-2,-9-10-103,0-12-164,-1-14-311</inkml:trace>
  <inkml:trace contextRef="#ctx0" brushRef="#br0" timeOffset="139117.33">2208 5431 1104,'0'0'127,"0"0"20,0 0-60,0 0-77,101-39-10,-60 34-8,-4 5-119,-15 0-163,-17 0-332</inkml:trace>
  <inkml:trace contextRef="#ctx0" brushRef="#br0" timeOffset="139250.57">2157 5579 1247,'0'0'64,"0"0"-55,102-11 9,-59 5-18,1 3-70,-6 1-170,-5-4-219</inkml:trace>
  <inkml:trace contextRef="#ctx0" brushRef="#br0" timeOffset="139475.97">2919 4995 1422,'0'0'60,"0"0"0,0 0-28,0 0-24,0 0-6,0 0 4,11 109 30,-11-55-23,0 1-11,0-4-2,0-4-2,-6-6-80,-9-3-98,0-8-113,-8-9-255</inkml:trace>
  <inkml:trace contextRef="#ctx0" brushRef="#br0" timeOffset="139612.27">2739 5456 1466,'0'0'35,"0"0"54,116-40-56,-65 35-27,9 5-6,-4 0-4,-8 12-86,-15 4-176,-14 0-288</inkml:trace>
  <inkml:trace contextRef="#ctx0" brushRef="#br0" timeOffset="139849.57">2924 5747 1611,'0'0'15,"0"0"19,0 0-1,0 0-33,-103-40 0,40 69-1,1 9 1,12 10 0,22 1-3,20-3-2,14-5-2,39-12 2,24-13-9,16-13-51,9-3-136,-9-26-284</inkml:trace>
  <inkml:trace contextRef="#ctx0" brushRef="#br0" timeOffset="140307.18">3484 4945 892,'0'0'57,"-13"-126"2,-18 82 19,-5 18-38,6 26-19,-1 17-3,2 51-7,7 43 79,10 31 22,12 14-44,5 1-48,19-12 17,0-17 15,-5-16 8,-12-14-26,-7-18-25,-10-15-5,-26-23-4,-18-20-11,-16-22-78,-16-8-77,4-31-98,10-19-213</inkml:trace>
  <inkml:trace contextRef="#ctx0" brushRef="#br0" timeOffset="140706.98">3866 5501 1247,'0'0'154,"0"0"-119,0 0 6,0 0-24,-25 83 40,9-44-7,6-2-31,6-7-12,4-7-5,4-3-2,25-8-43,10-8-109,4-4-152,-1-11-347</inkml:trace>
  <inkml:trace contextRef="#ctx0" brushRef="#br0" timeOffset="140865.8">3931 5257 1259,'0'0'170,"0"0"-143,0 0 98,7-72-98,-4 72-27,9 6-3,9 28-73,9 17-96,7 8-172,-4 1-660</inkml:trace>
  <inkml:trace contextRef="#ctx0" brushRef="#br0" timeOffset="141253.23">4314 5653 1315,'0'0'260,"0"0"-259,18-82 49,-21 73-30,-19 8-15,-8 1-5,3 18-3,-2 15 0,10 4-6,11 1-8,8-8-35,0-4-2,16-11-2,10-10-20,7-5 20,5-17-5,5-20 33,-1-12 28,-5-11 17,1-12 42,-8-6-13,-9-4 14,-6 2-27,-7 12 12,-8 21 2,0 23 13,0 16-27,-6 8-33,-12 14-19,-6 27 18,-1 20-5,5 11 5,10 5-2,8-1 2,2-4-13,11-9-36,12-10-42,10-14-106,9-16-64,4-17-176</inkml:trace>
  <inkml:trace contextRef="#ctx0" brushRef="#br0" timeOffset="141434.27">4830 5458 818,'0'0'263,"13"-119"-204,-13 80 95,0 19-39,0 14-17,0 6-35,-6 22-63,-12 23-2,-1 17 2,1 11 5,8 2-4,7-6-1,3-11 0,0-9-50,12-11-79,1-14-99,1-11-231</inkml:trace>
  <inkml:trace contextRef="#ctx0" brushRef="#br0" timeOffset="141562.25">4684 5612 1329,'0'0'195,"82"-41"-192,-9 29-3,18 7-1,15 3-278,-2 2-937</inkml:trace>
  <inkml:trace contextRef="#ctx0" brushRef="#br0" timeOffset="143424.81">6044 4894 715,'0'0'0,"0"0"-174</inkml:trace>
  <inkml:trace contextRef="#ctx0" brushRef="#br0" timeOffset="151574.92">15521 1102 1319,'0'0'94,"183"-4"-83,-55 1 113,13 3-36,-6 0-7,-16 0-33,-17 0-18,-19 0 4,-13 0-13,-21 0-15,-20 0 0,-20 0-5,-9 0-1,0 0-3,-20 3-6,-15 0-12,-4-1 2,-2 2-14,6 1-63,5-2-84,4-2-114,4-1-296</inkml:trace>
  <inkml:trace contextRef="#ctx0" brushRef="#br0" timeOffset="152956.92">21592 10366 1257,'0'0'126,"111"-9"-75,-23 7 36,13 2 23,8 0-45,4 0-10,-1 0-36,-12 0-1,-23 0-9,-27 0-1,-25 0-4,-19 0 0,-6 0-4,-9 0-6,-31 0-6,-30 3-26,-21 5 2,-16-2-12,-2 2 6,1 1 10,10 0 20,20-2 12,25-4 0,26-1 1,18-2 9,9 0 35,3 0 26,27-5-10,31-4-28,36-1-10,33-4-18,27 5-5,2 1-2,-9-5-69,-20 1-262,-31 0-894</inkml:trace>
  <inkml:trace contextRef="#ctx0" brushRef="#br0" timeOffset="171795.09">15082 14543 252,'0'0'22,"0"0"-20,0 0 58,0 0 12,87 0-40,-67 0-22,-2 0 16,4 0 4,2 0 6,1 0-5,4 0-17,-1 0-5,0 0-3,-1 0-4,0 0 5,-1 0 16,-4 0 1,0 0-9,-1 0 0,2 0-10,2 0-2,-3 0-2,-1 0-1,5 0 0,2 0 3,0 0-3,1 0-1,-4 0 1,-1 0 1,0 0 0,1 0-1,3 0-2,1 0 2,-2 0 0,-1 0 0,-3 0 0,-7 0 1,-3 0-1,0 3 0,-1 2 0,1-1 1,0-1-2,2 0 2,0-1-2,1 2 2,-2-1-1,2-1 0,0-1-1,1 2-3,-2 2-3,3-4 5,-3 1 2,0 1 0,-3-3 2,1 4 1,-1-3-3,2 0 1,-1-1 3,-1 2-2,1-1-2,1 2 0,2-1 1,-1-2-2,4 0 2,4 0-1,2 0 2,-5 0-2,7 0 7,-5 0 0,-3 0-1,2 0-5,0 0 2,-6 0 1,1 0-4,-2 0 1,2 0 0,-1 0-1,0 0 0,2 3 2,0-3 0,-1 3 0,3-2 1,-3-1 1,2 3-2,0-3 4,0 1 13,0-1-2,1 0-6,-1 0-10,4 0-1,-1 0 2,0 0-1,-3 0 0,-4-1 2,0-1 1,-2 1 1,3 1 13,-3 0-7,3 0-1,-2 0-4,4 0-6,-4 0 2,1 0-1,1 0 3,-2 0-3,-1 0 3,-2 0 8,0 0-2,0 0-3,-3 0 3,1 0-2,-2 0-4,1 0-3,-4 0 1,-2 0-1,1 0-1,-2 0 0,2 0 0,-1 0 0,4 0-11,-1 0-35,1 0-42,-3 0-6,-2 0-169</inkml:trace>
  <inkml:trace contextRef="#ctx0" brushRef="#br0" timeOffset="172922.5">17015 13498 351,'0'0'99,"0"0"-97,0 0-1,0 0 27,0 0 19,0 0-27,0 0-13,-11-9 1,10 9 17,1 0 3,0-1 1,0 1 4,-2 0-22,0 0-8,-1 0-2,1 0-1,-1 0 2,1 0-2,2 0-1,-2 0 1,2 0 0,0 0 2,-1 0-1,1 0 3,0 0-3,0 0-1,0 0-21,0 0-107,0-7-112</inkml:trace>
  <inkml:trace contextRef="#ctx0" brushRef="#br0" timeOffset="173039.14">17015 13498 55</inkml:trace>
  <inkml:trace contextRef="#ctx0" brushRef="#br0" timeOffset="174811.05">17015 13498 55,'15'-84'162,"-15"83"-84,0 1 44,0 0-8,0-2-24,0 2-36,0 0-34,0 0-3,0 0 3,0 0 9,0 0-1,0 0 11,0 0 1,0 0-10,0 0-10,-2 0-1,-1 0-11,2 0-8,-2 0 2,-2 2-2,1 3 5,-1 0-1,-1 2-3,-1-2 1,0 0-1,2 0 1,-1-3 2,-1 1-1,4-1-1,0-1 0,0-1-1,0 2 2,0-1 3,1-1 1,-1 2 5,0-2-8,-4 1-1,-1 2-2,-1-3 1,0 4-2,1-1 0,-1 0 1,4 1-1,-1-1 0,-1 2 0,-1 0 0,1-1 1,-4 0 0,1 2 0,1-1-1,0 1 0,0 0 0,0-1 0,3-2 0,1 1 0,-1-2 2,1 1-2,0-1 1,-1 3 1,-1-1-1,0 2 1,-1-2-2,0 2 0,1-2 1,1-1 0,0 2 0,2-3 0,-1 0 1,2 1 1,-3-2 3,4 2-1,-2 0-3,-2 2 2,0-2-3,0 2 2,-1-1-1,-3 1 0,2 0-1,-1-1-1,3 1 0,-1-2 1,5-3 0,1 2 0,-1 1-1,1 0 2,-3-2-2,1 4 1,0-2 1,-1 4 0,-1-2 0,-2 2-2,-1 0 4,3-2-3,0 2 2,1-1-2,-1 0-1,-1 2 0,1-1 4,0 3 1,0-2-4,1 0 9,-5 1-5,2-1 1,2 0-1,0 1-3,1-1 1,-3-1-1,2 3 3,1-3-4,-2 2 3,0 1-4,-2 1 2,-2 0 0,2-1 0,1-3 1,2 0-1,1-3 0,0-1-1,-1 2 1,4-2 3,-5 3 3,4 0-4,-3-1-2,-3 3 6,2-2-2,1 2 0,-1-3-1,0 4-2,-3-2-1,3 0 2,-2 1-1,1-1 0,-1 3-1,2-4-1,-1 0 1,3 2 1,-1-2-2,4-1-1,-2 1 3,-1 0-2,2-1 2,-2 2 0,1-1 0,-3 3 3,0-3-3,1 2 3,-1 3-3,2-2 0,-1 2 1,-1-1-1,2 0 2,0 2-3,-1 0 3,2 0-2,-1 2 2,1-3-2,0 2 2,-2-2-3,2 1 1,-1 0 3,3 1 4,0 0-5,-5-3 4,3 3-3,0-2 0,2-3-3,-1 1-1,2-1-2,-1-1 1,-1 2 2,1 1 3,-2 0-2,1 0 5,1 1-7,-2-3 2,1 2-2,0-3-1,0 0 0,0 3-1,1-2 2,-1 1-1,2-1-1,-1 1 1,1-2-1,0 0 2,-2 0-1,2 1 0,0-1 2,0 0-3,0 0 3,0-2-2,0 0 2,0 1-2,0-2 0,-1 1 1,1 0 0,-2 0 0,2-1-1,-1 3 1,1 0-1,0-1 1,0 5 0,0-1 1,0 1 0,0-2 2,0 2-1,0-2-2,0-1 3,0-2-1,0 2 2,0-3-2,0 1-3,0-1 3,0-2-1,0 0 1,0-2-1,0 1 2,0-1 1,0 1-2,0 0 2,0 1 2,0 0-4,0 0-1,0 1 1,0-1-2,0-2-1,0 2 0,0-3-1,0 0 1,0 0 0,0 0 3,-2 0-4,-2 0-22,-2-7-93,-1-7-187,7-1-540</inkml:trace>
  <inkml:trace contextRef="#ctx0" brushRef="#br0" timeOffset="176018.96">16177 15143 594,'0'0'123,"0"0"-27,0 0-13,0 0-5,0 0-23,0 0-28,-5 0-17,1 0 2,-1 1-1,-1 3-3,-3 1-5,3-3 0,3 0-1,2-2 0,1 0 6,0 0 25,0 0 29,4 0 8,17 0-8,9 0-25,9-2-15,7 0 9,0-3-1,3 1-14,3 1-6,-2 2 0,2-2-2,-2 1-6,-5 1 2,-4-1-4,-6-1 0,-9-1 1,-4 0 5,-2 0-5,-4 2 5,0 2 2,1 0-6,-1 0-2,-2 0 0,-1 0 0,1 0 0,2 0-1,-4 1 1,1 0 1,-2 0-1,-1-1 0,5 0 2,2 0-1,2 0 1,3 0-2,-4 0 1,-1 0 1,-10 0-1,-4 0 0,-3 0 0,0 0 5,0 0-3,0 0-3,-5-3 0,-5-4-3,1 2 0,-2-5-11,4 0-5,1 0-1,1 2 2,2 1 14,3 0 3,-2 5 1,0-2 0,-4 0 0,-3-3-2,-7 4-5,-1-1 6,-1 2 0,7 2 0,4 0 1,4 0 0,3 0 1,0 0-1,0 0 1,5 0 8,7 4 6,5 4 2,5 0 2,4 1-4,6 5-2,-2 0-8,-5-1 0,-4-1 1,-7-1-1,-6-3 4,-4 1 6,-2-1-4,-2-3-4,0 2-1,0-1-1,-6 3 0,-8 0-3,-9-1 1,-6 2 1,-7-3-4,-2-1-21,-3-3-53,0 0-88,2-3-95,2 0-230</inkml:trace>
  <inkml:trace contextRef="#ctx0" brushRef="#br0" timeOffset="176444.04">16376 15003 1004,'0'0'173,"0"0"-153,0 0-10,0 0 28,0 0 9,-92 28-32,60-11-11,1 0-4,6-3-2,7-5 0,9 0 1,5-3 1,4-5-4,0 1 4,0-2 4,-2 0 24,2 0 10,-2 0-1,2 1-5,0-1-12,0 5-11,0 4-2,0 7-5,12 5 24,6 1 5,-1 5-7,-1-2-12,-4 0-5,-2-2-5,-5-1-2,0-2-4,-1-4-53,4-2-81,3-3-73,3-2-181</inkml:trace>
  <inkml:trace contextRef="#ctx0" brushRef="#br0" timeOffset="176864.25">16531 15378 1004,'0'0'131,"0"0"-122,0 0 21,0 0 58,0 0-40,0 0-39,-87-67-8,55 72-1,4 13-5,4 6 0,8 1-2,11 0 0,5-4 5,0-6 0,0-4 2,9-5 0,7-3 3,2-3 4,6 0 2,1-13 2,1-2-5,-7-1 3,-4 4 14,-6 2-2,-4 3 10,-5 5 13,0 2-7,0 0-11,0 9-18,0 17-7,0 8 16,0 5-3,-10 0 4,5-2-2,0-5-14,2-5-2,3-5-18,0-8-80,13-4-125,11-10-96,-1 0-198</inkml:trace>
  <inkml:trace contextRef="#ctx0" brushRef="#br0" timeOffset="177159.83">16672 15413 800,'0'0'214,"0"0"-159,0 0-25,0 0 8,0 0-5,0 0 9,-26 85-3,26-44-15,17-4-10,4-8 4,-1-9-8,0-8-6,1-9 12,0-3 8,2-7 10,-1-17-11,-7-9-11,-5-6-4,-10-3 11,0 0-4,-6 5-5,-15 7-5,-1 6-2,-3 11-3,-1 4-3,5 7-16,6 2-49,5 0-39,8 4-70,2 6-228</inkml:trace>
  <inkml:trace contextRef="#ctx0" brushRef="#br0" timeOffset="178132.2">16178 14684 260,'0'0'419,"0"0"-375,0 0 41,0 0 49,0 0-39,0 0-11,-3-47-32,3 46 5,5 1-6,2 0-14,0 0-19,2 0-6,0 6-8,-4 3-1,-5 2-3,0 3 0,0-1 0,-18-1-7,-4-5-21,-1 0-3,4-7-21,3 0 25,6-2 26,4-13 1,6-4 10,0-2 22,0 3 4,6 3 19,6 3-7,-1 3-24,0 6-4,0 3-14,3 0-6,-2 0-1,-2 12-1,-1 1 0,-6 1-1,-2 1-4,-1 0-2,0-3-11,-4-3-13,-11-1 8,-1-3-2,-4-5 5,5 0 13,5-6 9,0-10 1,8-2 10,2-1 33,0 4-2,10 1-17,5 2-14,3 6-11,1 3-8,5 3-20,-1 0-112,0 4-191,-4 6-556</inkml:trace>
  <inkml:trace contextRef="#ctx0" brushRef="#br0" timeOffset="180091.19">16980 14554 710,'0'0'55,"0"0"-19,0 0 31,0 0 21,0 0-59,80 21-6,-69-4-18,-3 0 0,-5-5 3,-2-1 0,-1-3 10,0-3-1,-7 1 4,-7 0 0,-3-4-10,0 1-5,6-3-5,3 0 2,2 0-2,-1 0 1,3-7 1,3-1-1,-1-3 4,2 0 12,0-1 0,0 0-2,0 0-2,12 2 2,2 1-4,-1 1 8,5 1-6,-2 5 6,-1-1 0,-2 3-9,-2 0-5,0 0-5,-4 0-1,-1 4 0,-5-1-4,-1 1-6,0 0 10,0 1 0,-7 1 0,-6-1-4,-1-4-9,-1-1-5,5 0 7,3 0 4,4-6 7,3-5 1,0-1 3,0-1 3,5-1 9,4 0 7,0 5-6,1 1-1,1 2-6,0 2 0,3 4-1,2 0-1,3 0-2,-4 0 1,-3 0 7,-5 0 2,-5 4-6,-2-1 0,0 0-2,0 4-8,-2-2 5,-10 2-1,-4-1-2,4-1 1,-1-4-3,2-1 3,3 0-3,2 0 0,1 0 0,2-4 4,0-4-4,3 1 2,0 0 1,0 2 2,0 2-3,0 1-2,0 2 1,0 0-1,0 0-4,0 0 0,0 0-7,3 0-8,0 0-41,0 0-55,-1 0 2,4 0-79,-3 2-99,2 1-215</inkml:trace>
  <inkml:trace contextRef="#ctx0" brushRef="#br0" timeOffset="184538.38">17046 14533 268,'0'0'246,"0"0"-241,0 0-5,0 0 0,-29 82 1,21-57 0,-5 2 2,-3-1-1,-1 3-2,-2-1 2,1 2 4,4 1 4,-3 2-3,2 3-4,1 2-2,-3 3 0,-2-2-1,-2 0 0,-4-5-1,0-2 1,-1-2 0,-3-4 1,3 2-1,-1-2 2,1 1 1,3-2 6,0-2 10,1 2-14,-4-2 12,-2-1 8,-3-1-18,-2 0 1,0 1 18,1-3-7,4 1-15,6 0-1,2-1 3,4-3-5,1 1-1,1 0 0,-1-1 1,-2-3-1,0-1 3,-5-2-2,-3-3 2,-2 0-2,0 1 2,1-3-1,4-3-1,0 2 3,3-1-4,4-3 0,0 3 0,1-3 0,0 0 1,-1 0-1,-5 0 0,4 0 0,-3 0 0,5 0 0,-2-3 0,5 3 0,-1 0-1,0-3-1,-3 1 1,-1-2-2,-2-4-5,0 0-5,-1-1-4,-1-3-1,3 0 10,-1 3 5,1 1 0,-1 0 0,5-1 3,0 3-1,1-5 0,0-1-6,0-2 0,-2-4 1,-2-2 0,-3-3-2,2 1-24,-1 1-3,3 0 30,1 2 2,1 2 0,0-2 3,1 0-1,2-2 1,-4-2 0,4 0 0,-4-3 1,3-1-1,-2 1 0,-3-2-1,0 6 0,-4-1 1,0 4 0,-2 1-2,0 0 2,2 0 2,4 1 0,2-1 1,1-3 0,-3 4 0,4-3 5,-3-1-8,0 1-7,1-4 6,-3-2-35,-2 3 27,2-1 9,-1 4 0,3 1-1,2 1-84,4 0-30</inkml:trace>
  <inkml:trace contextRef="#ctx0" brushRef="#br0" timeOffset="184874.92">14918 14593 292,'0'0'129,"0"0"-104,0 0 22,0 0 13,71 102 14,-21-47-11,15 16-36,11 10-13,4 7-11,3-2-3,-10-3-22,0-6-98,-2-8-78</inkml:trace>
  <inkml:trace contextRef="#ctx0" brushRef="#br0" timeOffset="195826.92">12255 15313 275,'0'0'42,"0"0"-31,0 0 8,0 0 31,0 0-18,0 0-20,0 0-5,0 0-2,2 0 0,-2 0 9,0 0 9,1 0-4,1 0-4,-1 0 3,1 0 2,-1 0 0,3 0-7,1 0-2,-1 0 6,2 3-8,-1 0-8,1 1 0,-1 0 2,2 1-4,-3-3 2,2 1-1,-4 0 0,2-2 1,0 2-1,-1 0 2,1 1 4,-1-1-1,0 1-2,0 0-3,0 0 1,0-1 1,3 0 1,-1 2-3,0-2 1,-2 3-1,1-3-1,-1 3 1,0-1 0,1-1 2,-3-1-2,2 1 0,1-2 0,-2 2 0,-2 1 0,0-1 0,0 0 0,0-1 2,0 1-2,0 0 0,0-1 0,0 0 0,0 0 0,3 0 0,0-1-2,1 4 2,-1-3 0,2 1 0,-4 1 0,2 0 0,-1 1 2,2 0-2,-4-1 0,4 2-2,0 0 1,-3 0 1,4-1 0,-4 0 1,2 0 1,-1 0-4,-2 2 2,0-3 0,3 1 2,-2 1-2,2 0 0,0-1 0,1 2 0,-2-1 0,-1 0 0,2 1 0,-1-2 1,1 2 0,0-2 1,2 2 5,-1 0 0,2 1-2,-2 2-1,1-2 1,-1 3-3,0 2 5,0-2-6,0 3 2,2-1 0,-1 1 6,-1 1-2,-2-2 2,-2 0 4,0-1-4,0 4-4,0-3-2,0 0 1,0 0-1,0 0-1,0 0 22,4 0 14,1 2-28,2 1 14,-3-2-11,-1 4-6,2 0 4,-2-2-3,0 3-2,0-1-3,0 0 12,3-2 6,-3 2-11,3 1-3,-2-3 12,2 2 4,-1-4-12,-1-1-4,2-1-1,-5 0 0,-1-2-2,0-3-3,0 1 0,0-5 0,0-2 2,0-2-1,-7 0-2,-2 0-36,2-16-104,1-11-144</inkml:trace>
  <inkml:trace contextRef="#ctx0" brushRef="#br0" timeOffset="196666.34">12224 15366 777,'0'0'131,"0"0"-90,0 0 7,0 0 49,0 0-59,0 0-34,0 0 2,6 60 14,1-31 17,-1 0-6,-1-1-1,-2-3 0,-2-3-9,1-2-15,-2-6-4,0-4-1,0-5-1,0-4 1,0-1 3,0 0 1,0-6 16,0-13-13,0-6-6,0-6-2,0-3-1,0 1 0,0-2-2,-2 6 2,-2 1-1,-2 6 1,2 0 1,-1 2 1,2 1 1,1 3 1,2 4 0,0 5-2,0 3 4,0 2 5,0 2-8,0 0 0,0 0 2,0 0-3,0 0 2,0 0 3,0 0 6,0 0 1,7 0-3,12 2 8,7 5 2,2-2 2,3 1 3,-3-1 0,-3 0-7,-2 0-7,-2 1-10,-2-1-1,-1 6-18,1-1-113,2-3-233,-3-1-632</inkml:trace>
  <inkml:trace contextRef="#ctx0" brushRef="#br0" timeOffset="197499.89">12798 16106 377,'0'0'150,"0"0"-77,0 0 8,0 0-10,0 0 23,0 0-39,-1-22-26,1 22 2,0-3 3,0-2 11,3 2-4,14-5-3,-2 1-8,0 3-6,-4-2-11,-4 4-13,-2 2-5,-1 0-92,-3-1-192</inkml:trace>
  <inkml:trace contextRef="#ctx0" brushRef="#br0" timeOffset="200043.87">12728 14405 481,'0'0'0,"0"0"-28,0 0 5,0 0 17,0 0 6,0 0 0,-76 49 0,58-27-33,0 4-96</inkml:trace>
  <inkml:trace contextRef="#ctx0" brushRef="#br0" timeOffset="200505.88">11435 15778 78,'0'0'25,"0"0"-25,0 0-53</inkml:trace>
  <inkml:trace contextRef="#ctx0" brushRef="#br0" timeOffset="200646.89">11435 15778 13,'14'33'76,"-9"-28"-18,-4 0-17,-1 1-10,0 0-13,0-1-13,0 0-5,0 0 0,0-3-1,0 3-2,0-2-17,0 0-14,0-2-22</inkml:trace>
  <inkml:trace contextRef="#ctx0" brushRef="#br0" timeOffset="201660.88">11391 15925 298,'0'0'79,"0"0"-54,0 0-20,0 0 34,0 0 14,0 0-28,0-5-11,0 4 7,0 1 20,0-2-4,0-1-3,0 2-9,-1-4-2,-1 1 4,-1 0 4,-2 0-16,0-1-9,1 0 1,-2 0-3,1 1-2,-4-3-1,2 0-1,1 2 0,0-1 0,-1 1 0,1-2 1,-1 0 0,-2-2 2,0 1 9,-2-3-2,0 1-2,1 3-4,-1 1 0,1-1 4,0 2-3,-1 0 1,2 2 0,-3-1-3,2 4 0,-3-2 0,0 1-2,1 0 0,1-1 1,0 2-2,2 0 3,-1 0-1,3-1 0,3 1 4,-1 0-2,3 0 6,-1-2-1,1 2 3,-1-1-4,3 1-3,0 0 0,0-2 5,0 1 2,0 0 1,0-2 3,0 3-10,0 0 2,0-3-4,0 3 2,0 0 0,0 0-2,0 0 0,0 0-1,0 0-1,0 0 1,0 0-1,0 0 2,0 0 4,0 0-7,-2 0 0,-2 0 0,1 10 4,-1 0 1,-1 4-2,1 0 2,-4 0 0,0-1-2,-3 1 4,-1-1-3,0-1 5,3-2-4,1-3-4,3 1 5,-1-5 0,4 3-4,-2-1 5,0-2-3,2 0-3,-3 1 1,1 1 2,0-3-4,1 3 0,0-2 0,3-3-1,0 0 0,0 0-1,0 0 1,0 0 0,0 0-14,0 0-62,1 0-102,12 0-195</inkml:trace>
  <inkml:trace contextRef="#ctx0" brushRef="#br0" timeOffset="202484.39">11080 15230 791,'0'0'81,"0"0"-44,0 0-30,0 0 30,-12-79 56,-13 62-67,-2 6-24,-6 6-2,3 5-5,-1 3-10,1 19 7,5 5 3,5 3 3,7 3-4,7-3 5,6-2-1,0-6 1,0-8-1,9-4 2,4-9 1,2-1 0,3 0 0,4-11 0,1-8-1,1-3 0,-1-1 2,0 3-1,-5 0-1,-4 1 3,-3 7 2,-6 3 7,-2 5 21,-3 2 5,2 2-17,0 0-15,4 10-5,3 10 6,0 3 16,1 9 0,-4 0 3,-3 3 3,-3 2-5,0-3 1,0-1-4,0-5-15,-3-8-5,0-7-2,3-5 0,0-3-7,0-4-26,0-1-54,8 0-27,15 0-57,7-8-131,2-9-313</inkml:trace>
  <inkml:trace contextRef="#ctx0" brushRef="#br0" timeOffset="202844.65">11330 15305 593,'0'0'118,"0"0"-73,0 0-17,0 0 36,0 0 20,0 0-50,-31-6-25,24 26-1,4 5 5,3 3 6,0 2 9,0-3 2,1-5-14,11-6-1,-2-5-4,1-5 2,1-3-5,3-3 14,6 0 13,2-19-8,6-4-15,-4-3-7,-5-5 0,-4-2-1,-9-4-4,-4-2 0,-3 3 0,0 2-5,-4 8-11,-10 8 2,-3 10 8,-4 6-15,-3 2-11,1 0 8,-3 8-21,2 4-34,3 0-66,7-6-26,13-5-142</inkml:trace>
  <inkml:trace contextRef="#ctx0" brushRef="#br0" timeOffset="203183.7">11618 14942 788,'0'0'46,"0"0"-32,0 0-10,0 0 19,0 0 7,0 0-20,-34 19-9,31-1 1,3-2 4,0-3 1,1-7 3,12-5-4,4-1 6,1 0 7,-4-11 16,-4-6 2,-1-3-1,-6-2-6,-3 5-14,0 1 2,0 4-3,-6 3-3,-6 5-12,0 4-3,-3 0-11,-1 12-11,-2 14-35,3 7-53,0 3-138,6 2-355</inkml:trace>
  <inkml:trace contextRef="#ctx0" brushRef="#br0" timeOffset="203784.28">11481 16849 706,'0'0'138,"0"0"-65,0 0 52,0 0 37,0 0 27,0 0-36,1-34-78,52 4-43,14-4-8,3-1 9,2 6 2,-6 1-15,-12 6-13,-9 5-7,-14 7-6,-16 4-39,-13 6-60,-2 0-139,-21 14-177</inkml:trace>
  <inkml:trace contextRef="#ctx0" brushRef="#br0" timeOffset="203957.46">11300 16987 1229,'0'0'242,"0"0"-193,118-75-42,-57 46-2,6 0 94,7-3-50,11 1-49,12-2-6,11-6-188,12-10-532</inkml:trace>
  <inkml:trace contextRef="#ctx0" brushRef="#br0" timeOffset="210073.37">5901 9416 1093,'0'0'18,"0"0"-17,0 0 2,0 0 0,0 0-2,-52 83 22,26-14 16,-2 12-22,0 6 2,2 5-6,1 10-9,4 8 3,6 9 12,5 7-12,1-5-4,3-8-3,0-17-1,2-18-2,1-14 0,3-16 2,0-17-1,0-14 1,0-9 1,0-8 2,0 0 15,4 0 16,2-6-2,1-6-22,1-2-7,-1 1-2,-1 2 2,3 0-1,0 2-1,4 0-1,4 2-1,8 2 1,11 1 0,18 0 1,25-1 0,28 1 16,38 0 23,32 2-4,25 2-14,20 0 44,1 0-15,-4 2-15,-8 2 0,-9-2-11,-11-2-5,-11 0-17,-17 0 0,-17-3-2,-15-6 0,-25 2 0,-23 3 0,-23-1-1,-21 5-1,-18 0-8,-11 0 5,-7 0-6,-3 0 2,0 0 1,0 0 4,1-3 3,1 0 1,1-2-2,3 1-3,-3-1 3,0 3 1,-1-1-2,0 0 2,2 0 1,0-1 0,-1 2 0,2-3 0,-1 0 0,0-5 1,-1-5 0,2-6-1,1-10 2,5-11-1,8-16 1,8-16-2,7-14 0,3-16-2,0-14-7,-5-9 8,-13-10 1,-4 2 0,-3 8 0,4 12 3,4 20-2,4 21 7,-5 20-6,-1 18-2,-6 12-1,-8 12 1,-4 9 0,0 1-3,0 2-10,0 0-11,-6 0 9,-2 0 6,2 0 9,3 0-3,3 0 1,-2 0 1,1 0 1,-7 0 0,-4 0 1,-6 2-1,-15 1 1,-16-3-1,-19 0 3,-20 0-3,-20 0 0,-17-9-1,-21-2 0,-23-6 1,-20 5-1,-26-1 1,-22 9 3,-15 4-3,-15 17-1,5 19-2,1 15 3,16 10 1,19-1-1,27-7-4,33-14 1,36-12 1,32-13-6,31-11-7,26-3-6,16 0 12,17 0 6,7-10 0,1 0-4,6-4-23,27-2-42,16-1-22,20-2-89,19-4-383</inkml:trace>
  <inkml:trace contextRef="#ctx0" brushRef="#br0" timeOffset="214004.29">8401 11110 1051,'0'0'43,"0"0"-30,97-43-11,-54 26 2,2 0 14,-5-1 26,-6 1-25,-4 1-19,-9 2-3,-6 4-40,-7 5 2,-8 2-57,0 3-102,0 0-48</inkml:trace>
  <inkml:trace contextRef="#ctx0" brushRef="#br0" timeOffset="214130.39">8558 11171 686,'0'0'9,"102"-29"-9,-33 14-56,13 0-131</inkml:trace>
  <inkml:trace contextRef="#ctx0" brushRef="#br0" timeOffset="-203692.43">6781 17909 1171,'0'0'14,"0"111"-14,-2-58 0,-11-5 0,-2-9 47,-4-3 13,-1-3-5,-5-4-18,-6-1-23,-11-3-3,-6-4-7,-7-12-4,-3-9-16,0 0-51,7-30-60,12-16-64,18-13-163</inkml:trace>
  <inkml:trace contextRef="#ctx0" brushRef="#br0" timeOffset="-203397.33">6779 17466 44,'0'0'1017,"0"0"-1017,0 0-13,0 0-3,0 0 16,0 0 22,-47 54 11,30-54-4,3-10-2,4-2-3,4-3 13,3 1 20,3-1-16,0 1-27,0 2-14,2 3-4,16 3-39,9 6-58,4 0-83,-1 0-130</inkml:trace>
  <inkml:trace contextRef="#ctx0" brushRef="#br0" timeOffset="-203059.17">7182 17832 1140,'0'0'103,"0"0"-101,0 0 0,90-30-2,-68 28 9,2 2-9,-6 0-46,-5 7-93,-11 5-186,-2-1-236</inkml:trace>
  <inkml:trace contextRef="#ctx0" brushRef="#br0" timeOffset="-202919.49">7128 18044 1081,'0'0'149,"0"0"-129,118-17-20,-55 5 0,10 1-34,4-2-180,6 1-411</inkml:trace>
  <inkml:trace contextRef="#ctx0" brushRef="#br0" timeOffset="-202492.53">7959 17780 1007,'0'0'91,"80"-50"-82,-39 25-7,-1-6 34,-8 2 30,-10-7-29,-4-3-20,-12 3-11,-6 0 1,0 10-7,-13 9-4,2 11 0,1 6 0,7 10-10,3 29 3,0 21 11,8 6 7,9 4 1,-2-5-8,-5-8 1,-4-3-1,-6-8 1,0-4-2,0-9 0,0-9-22,-9-7-61,0-9-60,-4-4-111,1-4-15</inkml:trace>
  <inkml:trace contextRef="#ctx0" brushRef="#br0" timeOffset="-202318.58">7903 18037 734,'0'0'248,"0"0"-158,0 0 20,103 19-4,-54-14-3,0-5-52,3 1-32,2-1-19,1 0-19,-1 0-113,-2-10-79,0-5-231</inkml:trace>
  <inkml:trace contextRef="#ctx0" brushRef="#br0" timeOffset="-201965.88">8864 17545 1148,'0'0'83,"0"0"-42,0 0-34,0 0-7,0 0 13,0 0 56,-26 106 2,2-31-36,0 6-10,2-3-17,1-4 7,0-1 21,3-2-17,4-5-8,9-2-8,3-11 0,2-4 1,2-7 4,13-9 0,10-3 24,15-6-5,20-1-16,20-6-11,16-7-2,4-5-40,-2-5-45,-12 0-49,-11 0-105,-12-3-190</inkml:trace>
  <inkml:trace contextRef="#ctx0" brushRef="#br0" timeOffset="-201502.19">9364 17733 1136,'0'0'32,"0"0"-26,0 0-3,0 0-2,0 0 8,-103-45-4,54 72-3,0 5-2,10 2-1,14-4-4,19-9-15,6-4-19,21-10-7,15-2 46,10-5 14,6 0 53,-1 2 26,-5 1 17,-9 4-23,-13 5-49,-11 8 8,-11 10-20,-2 5-6,-16 9 6,-9-2-12,0-3-13,5-5-1,3-7-19,10-10-104,7-7-118,0-10-170</inkml:trace>
  <inkml:trace contextRef="#ctx0" brushRef="#br0" timeOffset="-201215.66">9661 17783 1091,'0'0'73,"0"0"-73,0 0 1,-13 90-1,5-42 29,2-2-11,6-5-10,0-12-7,9-9 0,12-11 4,1-9 1,3 0 1,1-21 7,0-9 18,-4-5 10,-4-6 0,-2-3-20,-7-2-16,-4 0-6,-5 6-11,0 6-53,-8 13-15,-10 11-22,-7 10-59,0 0-99,2 7-113</inkml:trace>
  <inkml:trace contextRef="#ctx0" brushRef="#br0" timeOffset="-200922.32">10055 17479 1029,'0'0'123,"0"0"-123,0 0-1,0 0 1,-3 85 13,3-57 5,13-5-9,14-7-3,8-7-5,-3-9 3,-1 0 4,-6-23 8,-10-7 31,-1-8 14,-11 1-4,-3 0-4,0 6-26,-13 7-14,-3 10-13,2 11-2,-4 3-23,-1 22-92,-1 19-54,3 8-212</inkml:trace>
  <inkml:trace contextRef="#ctx0" brushRef="#br0" timeOffset="-200722.65">10514 18006 1451,'0'0'101,"0"0"-80,-98 97-7,2-35 23,-20 14 5,-13 8-28,3 3-14,20-9-3,26-12-108,31-24-195,32-17-245</inkml:trace>
  <inkml:trace contextRef="#ctx0" brushRef="#br0" timeOffset="-200541.54">10449 18219 1342,'0'0'100,"0"0"-91,0 0-9,-145 133 3,35-55 0,-20 4-3,-18 1-12,-7-5-101,0-10-154,10-12-701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3:52:50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 3800 1029,'0'0'15,"0"0"3,0 0 31,0 0-30,0 0 32,105 16 11,-63-7-9,7 0-1,7-1-17,12-4-18,12-2-6,8-2-11,-2 0-3,-12-13-192,-22-9-367</inkml:trace>
  <inkml:trace contextRef="#ctx0" brushRef="#br0" timeOffset="568.91">2456 4867 1195,'0'0'14,"0"0"12,0 0 21,0 0-34,122-36 4,-61 36 1,11 0-13,7 0-5,1 12-87,-3-5-288</inkml:trace>
  <inkml:trace contextRef="#ctx0" brushRef="#br0" timeOffset="1213.48">2470 6246 852,'0'0'91,"0"0"55,0 0 39,0 0-36,0 0-53,85-8-35,30 8-50,60 0-11,42 0-76,24 6-323</inkml:trace>
  <inkml:trace contextRef="#ctx0" brushRef="#br0" timeOffset="3829.36">8107 3875 205,'0'0'21,"0"0"20,-90-9 41,70 6-41,6 0-3,10 2-12,4 1 7,0 0 12,0-1 13,0 1-14,0-2 4,19 2 14,20 0 47,27 0-19,29 0-18,14 7-3,10-1-8,-4-2-7,-7 1 1,-7-1-14,-6-1-8,-1-1-17,-4 0-7,-15 1-9,-19 1 0,-20-1 0,-17-2-2,-13 1-3,-6-2-7,0 0-7,0 0-5,-16 0 13,-14 0 11,-15 0 2,-13-10-1,-18-2 0,-12 1 1,-15 0-2,-6 2 0,-6 2-1,2 4 1,4 1 0,6 0 0,16 2 0,13 0 1,19 0 0,22 0 2,18-1 2,12 1 7,3 0 13,33 0-10,25 0 2,30 0 5,21 3 6,15 1 4,7 1-4,-7-5-4,-5 3 2,-14 0-5,-16 0-10,-19 1 0,-21 0-11,-19-1-1,-15 0 1,-9-2-2,-6-1-2,0 0-7,0 0-25,-7 3 10,-7-1 14,-2 1 2,0-1-3,4-2-4,1 2 6,4-2 10,-1 0 0,2 0 0,5 0 1,1 0 0,0 0 3,0 1 2,0-1-3,0 0 1,0 0-3,0 0 0,0 0 0,0 0-1,0 2 1,0-2-1,0 0-1,0 0 2,0 0-3,0 0 3,0 0-1,0 1-2,0-1-14,0 0-40,0 0-35,1 0-39,11-4-246</inkml:trace>
  <inkml:trace contextRef="#ctx0" brushRef="#br0" timeOffset="7044.68">14953 3810 377,'0'0'112,"0"0"-63,0 0 82,0 0-48,0 0 24,0 0-30,0 0-10,0 0-9,0 0-13,0 0-16,0 0-13,0 0-10,0 0-3,0 0-3,0 0-5,0 0 2,0 0 2,-4 1-1,2 1 2,1-1-1,-1 1-1,1-2 0,1 0-6,0 0-12,-2 0-22,0 0-35,0 0-89,2 0-138</inkml:trace>
  <inkml:trace contextRef="#ctx0" brushRef="#br0" timeOffset="7472.02">14928 3843 318,'0'0'77,"0"0"-76,0 0-1,0 0 2,0 0 1,0 0 4,0 3-1,-3-3-4,-3 0-2,0 0-20,2 0-152</inkml:trace>
  <inkml:trace contextRef="#ctx0" brushRef="#br0" timeOffset="8280.22">15768 3889 378,'0'0'0,"0"0"-152</inkml:trace>
  <inkml:trace contextRef="#ctx0" brushRef="#br0" timeOffset="9174.66">16169 3774 189,'0'0'371,"0"0"-350,0 0 8,0 0 45,0 0-22,0 0-7,0 6-12,6-5-27,3 1-5,-3-1 0,-5 0 1,-1-1-2,0 0 0,0 0-8,0 0-8,-4 0-3,-8 0 5,0 0 4,1 0 5,2 0 0,5 0 5,4 3 0,0-3 0,0 0 13,0 0 40,0 0-1,0 0 3,0 0-16,2 0-5,0 0-18,3 0-10,-2 0-5,0 0-1,4 0-6,5 0-65,5 0-209</inkml:trace>
  <inkml:trace contextRef="#ctx0" brushRef="#br0" timeOffset="11047.72">19155 1194 679,'0'0'113,"0"0"13,0 0 42,0 0-24,0 0 0,0 0-61,-21-39-56,21 41-21,9 21-5,9 11 2,2 16 49,4 3-1,4 4-28,0-6 3,2-6-1,-2-6-15,-3-9-5,-3-5-3,-6-5-1,-6-10-1,-2-3-1,-7-4-2,-1-3-25,0 0-23,0-8-24,0-17-80,-5-7-103,-6-5-174</inkml:trace>
  <inkml:trace contextRef="#ctx0" brushRef="#br0" timeOffset="11302.6">19101 1090 982,'0'0'113,"0"0"-109,0 0 27,0 0 66,0 0-53,0 0-32,39 56 58,-1-3 34,6 7-64,-1-3 0,-5-6-11,-7-9-10,-4-7-17,-9-11 1,-6-3-3,-3-9 0,-8-4 0,-1-6-24,0-2-45,0 0-10,-5-19-48,-15-13-142,-2-7-111</inkml:trace>
  <inkml:trace contextRef="#ctx0" brushRef="#br0" timeOffset="11521.88">19188 1099 950,'0'0'22,"0"0"-8,0 0 4,37 72 127,-4-25-48,7 4 3,3 5-10,-1-7-50,-9-6-22,-7-9-3,-10-8-12,-7-9-3,-3-5-6,-5-7-50,-1-5-113,-1 0-18,-18-19 2,-9-11-190</inkml:trace>
  <inkml:trace contextRef="#ctx0" brushRef="#br0" timeOffset="11708.56">19192 1135 488,'0'0'354,"0"0"-278,0 0-24,0 0-18,0 0 68,42 86 16,-1-38-38,2-1-14,-3-4-33,-7-5-21,-6-7-8,-5-8-4,-7-4 0,-3-7-17,-3-2-160,-6-8-135,-2-2-312</inkml:trace>
  <inkml:trace contextRef="#ctx0" brushRef="#br0" timeOffset="12081.55">19865 1110 617,'0'0'392,"0"0"-348,0 0 56,0 0 58,0 0-32,0 0-68,13-41-30,-13 45-19,-13 21-5,-21 11-2,-17 10 20,-8 5 0,-9 2-10,4-2-6,4-6-6,13-8 0,14-9-2,12-10 1,12-6-6,6-7-29,3-4-17,0-1 7,0 0-13,19 0-62,4-9-167,2-7-380</inkml:trace>
  <inkml:trace contextRef="#ctx0" brushRef="#br0" timeOffset="12331.86">19740 1140 638,'0'0'342,"0"0"-277,0 0 46,0 0 68,0 0-58,0 0-88,0-31-33,-9 60 8,-14 15 5,-8 5 23,-6 3-21,0-5-6,4-6-8,5-4-1,8-6-40,4-7-111,5-9-130,7-8-397</inkml:trace>
  <inkml:trace contextRef="#ctx0" brushRef="#br0" timeOffset="12571.91">19792 1103 974,'0'0'162,"0"0"-162,0 0-2,0 0 2,0 0 15,-68 72-1,41-33-13,6 6-1,1-1-98,7-1-251</inkml:trace>
  <inkml:trace contextRef="#ctx0" brushRef="#br0" timeOffset="13395.06">19087 1699 1154,'0'0'84,"0"0"-83,0 0 3,107-37 10,-45 31-5,8 6-6,-2 0-3,-7 0-5,-15 0-6,-16 0-70,-16 0-39,-14 0-211,0 0-165</inkml:trace>
  <inkml:trace contextRef="#ctx0" brushRef="#br0" timeOffset="13523.22">19134 1735 801,'0'0'134,"0"0"-96,0 0 75,0 0 4,0 0-47,155-2-70,-38 2-5,9 0-143,-6-3-284</inkml:trace>
  <inkml:trace contextRef="#ctx0" brushRef="#br0" timeOffset="23206.72">15881 4836 299,'0'0'162,"0"0"-158,0 0-4,0 0 62,0 0 57,0 0-64,0 0-8,0 0 9,51-11 14,-5 11 1,9 0-11,9 0-14,7 0-6,4 0-12,3 0-5,1 6 1,-4-3-8,-8 1-7,-10-4 3,-17 3-11,-18-3-1,-11 0 0,-11 0-11,0 0-38,-17 0 0,-19 0 35,-14-7 8,-14 0-1,-2 4 5,-3-2 1,-1 2 1,0 3 0,-3 0 1,3 0 9,11 0 3,17 1 7,18 3 3,19-4-6,5 0 41,15 0 54,28 0-60,25-10-31,21-1-11,10 0 10,2 2 14,-3 4-12,-7 2-9,-10 3-10,-17-1-2,-18 1 4,-17 0-3,-14 0-2,-11 0 0,-4 0-6,-19 0-26,-22 0 0,-18 6 15,-17 0 8,-8 2 9,-2-4-2,8 0 1,14-3 0,20-1 0,19 0 1,15 0 1,10 0 7,0 0 36,0 0-5,6 0-23,12-3-14,10-2-2,15 1-6,12 1-39,6 0-120,-5-1-161</inkml:trace>
  <inkml:trace contextRef="#ctx0" brushRef="#br0" timeOffset="24512.87">2469 6183 742,'0'0'64,"88"0"62,-27 0-43,2 0-3,5 0-15,-6 0-23,-4 0-5,-11 0-6,-14 0-18,-10 0-5,-10 0-3,-12 0-5,-1 0-6,-11 0-17,-18 0-16,-17 0 38,-9 0-9,-6 0-7,1 0 7,12 0 7,10 0 1,16 0 2,12 0 2,10 0 25,0 0 48,13 0 33,19 0-49,19 0-46,11 0 4,4 0 2,-5 0 7,-3 0-8,-5-5-18,3-7-3,1-2-67,-5-5-152,-6-1-215</inkml:trace>
  <inkml:trace contextRef="#ctx0" brushRef="#br0" timeOffset="27843.54">15768 6479 163,'0'0'427,"0"0"-386,0 0 7,0 0 76,119-5-15,-64 1-49,8 0-13,4 0-18,0 1 13,-6 1-31,-4 2-6,-11-1-4,-7 1-1,-11 0-7,-11 0-26,-9 0-30,-8 0-6,0 0-75,-11 0 41,-9 0 78,-8 0 21,-4 0 4,2 0 0,2 0 0,0 0 4,1 1 26,2 1 6,2-2 8,9 2 7,4-2-6,10 0-14,0 0 19,0 0-4,16 0-46,7 0-48,7 0-129,-1 0-74</inkml:trace>
  <inkml:trace contextRef="#ctx0" brushRef="#br0" timeOffset="29263.68">17854 5470 930,'0'0'100,"0"0"1,0 0 104,0 0-42,0 0-52,0 0-58,48 0-18,-16 0-19,11-3-14,5 3-2,2 0-24,-8 0-87,-12 0-126,-15 0-175</inkml:trace>
  <inkml:trace contextRef="#ctx0" brushRef="#br0" timeOffset="29418.69">17808 5651 1430,'0'0'37,"0"0"-37,111-14 0,-63 6 18,13 3-18,8 4-107,3 1-201,-2 0-662</inkml:trace>
  <inkml:trace contextRef="#ctx0" brushRef="#br0" timeOffset="29683.86">18721 5571 1424,'0'0'86,"0"0"-82,0 0 6,0 0 41,0 0-8,0 0-19,-3 61 30,-9-25-36,-1-2-13,2-4-5,2-5-2,-1-5-21,2-3-64,2-6-64,2-7-113,2-4-133,2 0-325</inkml:trace>
  <inkml:trace contextRef="#ctx0" brushRef="#br0" timeOffset="29843.4">18621 5503 1188,'0'0'56,"0"0"-53,0 0 116,85-87-20,-49 73-64,4 4 2,2 8-18,0 2-19,-2 0-20,-5 0-50,-7 13-144,-13 5-240</inkml:trace>
  <inkml:trace contextRef="#ctx0" brushRef="#br0" timeOffset="30034.22">18591 5830 1045,'0'0'200,"0"0"-148,0 0 49,0 0 27,130-5-100,-70 5-28,-2 0-22,-9 0-146,-13 0-244</inkml:trace>
  <inkml:trace contextRef="#ctx0" brushRef="#br0" timeOffset="30382.64">18094 5131 977,'0'0'170,"0"0"-162,91 7 82,-40 25 66,-3 6-73,-12 8-1,-15 3-24,-20 3-9,-1 2-9,-27 2-13,-12-4-11,-7-4-3,-4-3-7,-3-6-2,3-1-4,2-6-11,5-4-75,2-9-136,6-13-279</inkml:trace>
  <inkml:trace contextRef="#ctx0" brushRef="#br0" timeOffset="30806.07">19432 5707 1426,'0'0'99,"0"0"-81,0 0-4,0 0 44,100-34-55,-65 34-3,1 0-49,-5 4-118,-9 10-216,-17 2-355</inkml:trace>
  <inkml:trace contextRef="#ctx0" brushRef="#br0" timeOffset="30930.89">19426 5842 1326,'0'0'0,"0"0"0,0 0 45,0 0 2,0 0-47,127 0-87,-50-3-193</inkml:trace>
  <inkml:trace contextRef="#ctx0" brushRef="#br0" timeOffset="31850.08">20214 5366 1004,'0'0'39,"0"0"18,0 0 155,0 0-45,0 0-53,0 0-39,10-34-21,-8 34-19,1 0-10,0 7-11,0 27-7,-3 16-2,2 13 22,-2 1-10,2-5-5,3-8-7,1-7-5,1-10 0,2-7-1,1-13 1,3-9 0,6-5 2,10-12 2,11-22 3,3-13-7,2-12 0,-5-6 2,-5-2 2,-3 3-3,-8 11-1,-10 11 0,-1 14-1,-7 12-10,-4 10-21,0 6-23,3 2-84,4 25-214,3 11-171</inkml:trace>
  <inkml:trace contextRef="#ctx0" brushRef="#br0" timeOffset="32370.39">20881 5538 1261,'0'0'101,"0"0"-98,21 118 131,-21-58-18,0 3-10,-22 0-59,-7-5-12,-4-4-15,2-8-10,-2-10 3,3-7-8,2-10-3,1-4-1,2-7-2,1-6-2,-5-2-23,-1-13-9,0-16-33,4-13-79,7-13-125,13-7-139</inkml:trace>
  <inkml:trace contextRef="#ctx0" brushRef="#br0" timeOffset="32537.59">20900 5341 1372,'0'0'36,"0"0"-34,0 0 81,82-38-19,-76 35-51,-3 3-13,2 0-50,1 10-154,7 7-250</inkml:trace>
  <inkml:trace contextRef="#ctx0" brushRef="#br0" timeOffset="32979.32">21187 5495 1462,'0'0'0,"0"0"-15,0 0 15,0 0 17,0 0-3,-14 73-7,4-48-5,0-3-2,10-5 2,0-3-2,0-6-10,14-5 4,10-3 3,6 0 2,1-14 1,0-9 0,-6-6 0,-5-3 2,-5 1-2,-7 2 0,-5 9 3,0 11 1,-2 4 1,-1 5-5,0 0-2,0 19-11,0 8 11,0 4 2,0 1 0,0-6 0,2-6 2,12-4 3,5-6 8,4-7 9,4-3 0,0 0 1,-3-13 0,-6-8 6,-5-6-4,-7-7-14,-4 3-11,-2 0-11,0 6-36,0 11-53,3 9-129,5 5-200</inkml:trace>
  <inkml:trace contextRef="#ctx0" brushRef="#br0" timeOffset="33212.01">21879 5528 1247,'0'0'112,"0"0"-84,0 0-15,0 0 53,0 0-44,0 0-14,-108-37-4,77 62 1,9 6-5,10 1 2,9 2 1,3-1 2,15-5 5,14-2 7,13-2-10,7-7-7,5-1-41,-1-8-146,-9-8-231</inkml:trace>
  <inkml:trace contextRef="#ctx0" brushRef="#br0" timeOffset="57224.89">13785 3473 308,'0'0'0,"0"0"-12,0 0-15,-102 33 27,60-10 2,-4 11 29,4 12 75,12 11-23,15 1-39,15-5-13,7-5 16,25 2 20,4 8-10,1 15 28,-4 14-28,-8 9-1,-10 0-35,-12-4-16,-3-8 2,-16-14-7,-20-15 3,-6-18-3,-12-20-4,-1-17-71,5-12-45,15-23 33,18-5 17,17-1 49,4 7 21,21 9 75,5 15-2,3 10 16,5 25-40,0 28-18,-5 22 26,-11 12-29,-16 10-11,-6 0-5,0 1-5,-6 5-7,3 6 1,3 7 0,4 5-1,25 9-1,8 3-7,11-7-56,8-10-95,8-23 21,11-20-502</inkml:trace>
  <inkml:trace contextRef="#ctx0" brushRef="#br0" timeOffset="80342.83">21692 7441 99,'0'0'408,"0"0"-318,0 0-34,0 0 0,0 0 15,0 0-40,0 0-12,0 0-12,42-43-2,-42 43-5,0 0-2,0 0 2,0 0 0,0 0 0,0 2 2,0 1-2,0-3 2,0 0 0,0 0 3,0 0 0,0 0 9,0 0 8,0 0 6,0 0 13,0 0-1,0 0 7,0 0 1,0 0-1,4 0-28,-1 0 9,0 0-10,-3 0-12,1 0-5,-1 0-1,0 0-2,2 0-1,-2 0 2,0 0 0,0 0-1,0 0 1,0 0 1,0 0 0,0 0 0,0 0 1,0 0 2,0 0 1,0-3 5,0-3 2,0-5-4,0 3-1,0 2 19,0-2 13,8 3-6,5-1-24,-1 3 13,0 3-20,-1 0-1,-5 0 0,-5 0 0,-1 3-3,0 5 2,0 4-1,0-2 1,-9 1 1,-4-2 0,1-6-2,-1 1 0,2-4 0,0 0-1,4 0-6,1-7 9,2-2 0,4-2 3,0 2 6,0 1 6,0 2 9,1 2 5,7 0-28,0 2-1,0 2-4,3 0-2,2 0-49,3 2-130,1 1-314</inkml:trace>
  <inkml:trace contextRef="#ctx0" brushRef="#br0" timeOffset="82177.12">21091 8032 909,'0'0'137,"0"0"-133,0 0-1,0 0 48,0 0-19,0 0-23,0 63 40,0-14 8,0 6-13,0 3-1,-1 0-21,-2-1 4,-1-2-10,2-1 4,-3-7-13,1-3-5,1-7 0,-1-6-1,1-10 1,1-4-1,1-5-1,1 0 1,0-2-1,0 0 0,0-2 2,0 1-2,0 0 0,0-4 0,-2 2 2,0-2-2,1-2 2,1 0 0,0-3-2,0 0 2,0 0 9,0 0 19,0 0-9,0 0 5,0 0-3,0 0-2,0 0-2,0 0-2,0 0 5,0 0-5,0 0-11,0 0-2,0 0-3,0 0-1,0 0 1,0-1-1,0-4 2,0 3-1,0-1-1,0-1 0,0 1 0,0 1 2,0 0-2,0 2 0,0 0-1,1 0 1,-1 0-1,0 0 1,0 0-2,0 0-1,0 0-1,0 0 2,0 0-4,0 0 4,0 0-1,0 0 0,0 0 2,0-3-1,0 1 0,-6-2 1,-1 0-2,-8 1 0,-6-1 2,-3 1-4,-6 1 5,-1 2-3,-6 0 2,-3 0-1,-7 2 1,-5 11 1,0 8-2,0 10 2,5 9 0,10 15-1,7 8-1,8 7 0,13 4 2,6 1 0,3-2-2,9-3-1,20-6 3,14-8-1,13-13-1,13-9 1,12-11 1,5-10 4,5-11-4,0-2 4,0-13 5,-8-17-9,-12-8 4,-18-8 1,-17-13 3,-18-8-3,-12-11-4,-6-9 3,-7 2-4,-13 6 0,-7 5-1,-3 10 0,-4 9-1,-9 10-1,-3 12-6,-10 16 4,1 10-13,3 7 8,7 16-30,8 18-25,3 10-52,2 4-83,2 5-39,4-4-71</inkml:trace>
  <inkml:trace contextRef="#ctx0" brushRef="#br0" timeOffset="82516.24">20761 9185 767,'0'0'99,"0"0"-35,0 0 152,0 0-52,0 0-73,0 0-12,5-72-22,10 72-42,6 0-14,4 8-1,1 14 0,2 3-3,-7 1 3,-1 0 1,-3-6-1,-2-6 0,-3-5-1,3-8 1,-2-1 1,2-10-1,-3-12-4,-3-9 2,-4-1 0,-5-2 1,0 1-1,0-1-6,0 2-3,0 2-42,0 5-97,0 5-80,24 6-228</inkml:trace>
  <inkml:trace contextRef="#ctx0" brushRef="#br0" timeOffset="84539.29">21012 7954 7,'0'0'848,"0"0"-817,0 0-19,94-9 88,-31 9-13,20 0-38,23 7 12,20 2-5,15-1-6,11-2 5,0 0 3,-2-1-30,-7 1-5,-15-2-12,-13 0-6,-17-1-1,-12-3-2,-10 0 0,-14 0 0,-10 0-2,-16 0-2,-17 0 2,-11 0-1,-6 0 1,-2 0 0,0 0 0,0 0 0,0 0-1,0 0 0,0 0 1,0-3 2,0 3-2,0-1 3,0 1-2,0 0 0,0 0 0,0 0-1,0 0 0,0 0 2,0 0-2,0 0 2,0 0 0,0 0-2,0 16-4,1 27 0,7 25 4,2 14 17,-3 7-10,-2-1-3,-5-5 6,0-3 3,0-4-10,-9-7 1,-3-8 1,6-8-5,0-12 1,4-8-1,2-11 0,0-8 1,0-9-1,0-2 0,0-3 3,0 0 2,-1 0 2,1 0 4,0 0 8,0 0-12,-2 0-2,2-2-2,0 1-3,0 1 1,-1-2-1,-1 2-1,2 0 0,-1 0-2,1 0 0,0 0-4,0 0 1,-3 0-4,0 0 6,0-1 3,-1 0 0,-2-2 1,1 2-1,1-2 1,1 0 0,-1 1 0,2-1 0,0-2 1,1 0 0,-1-4 0,-1-3-1,2-3-2,1-3-2,0 0-3,0-1 6,19 4-1,2 0 2,9 8 4,4 3 1,0 4-5,7 13 0,2 17 3,5 10 1,-2 9-4,-9 2 1,-10 0 2,-13 2-2,-14-2 0,0-1-2,-26-6 0,-10-5 1,-7-5-2,-6-7-1,-5-10-6,2-13-27,4-4-2,9 0 20,11-7 15,11-10 0,10-4 3,7-1 3,0-1 11,7 2 8,12 3-6,-3 4 2,4 5-8,5 7-1,5 2-9,9 9-1,3 15-1,7 7 2,-5 6 1,-7 4 0,-8-2 0,-11 1-1,-8-5 0,-10-4 0,0-4-2,-13-2 1,-15-6 1,-10-4 0,-10-4-1,-2-6-1,-6-5-17,-2 0-5,6 0 13,7-5 6,11-7 0,13-2 0,11-1 5,10-2 5,0-7 1,26 5 0,16 2 1,6 9-7,7 8 7,0 0 6,-4 20-7,-4 11-6,-7 6 5,-9 10 1,-8 4-5,-9 4 0,-9-2 1,-5-2 1,0-6-3,-14-9 0,-8-6-2,-6-11 1,-5-5 0,-5-10-1,-3-4-31,0 0 7,6-9 2,6-4 17,12 0 6,9 5 2,8-1 9,0 4 20,0 0 1,3 3-12,5 2-19,0 0 0,1 0-6,-2 8 1,2 3 4,-2 4 0,-3 1 1,-1 6 1,0 3 0,0 9 11,0 8 16,2 7 2,-4 8-4,-1 7 20,0 6-38,0 3-1,-8 4 1,-6-3 0,-2-7 2,5-4 4,1-10-8,7-13-4,3-6-2,0-6-11,0-9-86,0-10-145,-14-9-371</inkml:trace>
  <inkml:trace contextRef="#ctx0" brushRef="#br0" timeOffset="85649.55">21000 9598 422,'0'0'493,"0"0"-445,0 0 21,0 0 56,0 0-46,0 0-24,0-8-11,0 8 2,0 0-8,0 0-10,0 0-9,0 0-15,0 25-3,0 21 3,0 25 24,12 15 12,0 8-16,0 5-8,-3-9 8,-6-3-4,0-10-6,-2-9-2,1-5-5,-1-10-2,1-9-5,1-13 2,-1-12-1,1-7 0,-2-6-1,-1-5 1,0-1 2,3 0 6,0 0 13,3 0 0,10 0-4,11-1-15,12 1-1,7 0-1,14 0-1,13 11 0,18 9 2,12 2 0,7 1 1,2 0-2,-3-1 0,-5-3 1,-4-5-2,-5-1 1,-12-4 1,-7-5-1,-14-1 0,-10-1-1,-7-1 3,0 1-3,-5 0 0,-1-2 1,-3 0 0,-6 0-1,-8 0-2,-7 0 2,-8 0 0,1 0 0,-2 0-2,4 0 2,0-4 0,0 4 0,6 0-4,-2 0 2,0 0 2,-3 0-1,-6 0 1,-2 0 0,-2 0 0,-1 0 3,0-1-2,0 1-1,0 0 0,0 0 0,0 0 1,0 0-1,0 0-3,0 0-16,0 0-15,0 0-13,0-3-38,3-10-85,13-3-166,4-6-666</inkml:trace>
  <inkml:trace contextRef="#ctx0" brushRef="#br0" timeOffset="88771.68">17826 8615 1089,'0'0'156,"0"0"-141,0 0 3,0 0 47,12 80 44,-4-31-47,-5 4-19,-3-3-24,0-2-16,0-6-1,-5-5-2,1-7-23,4-9-73,0-7-78,9-10-55,11-4-179</inkml:trace>
  <inkml:trace contextRef="#ctx0" brushRef="#br0" timeOffset="89222">18087 8819 745,'0'0'0,"0"0"32,0 0-21,-49-73 53,37 57 2,8 2 25,4 3-16,0 2-14,1 3-16,15 1-8,4 3-19,4 2 14,4 7 6,2 16-2,0 8-1,-6 5-15,-8 2-11,-7-1-4,-9-2-4,0 0-1,-19-3-3,-7-5-4,-2-7-31,-2-7-38,5-6-5,4-7 18,3 0 26,9-9 32,4-9 5,5-1 11,0-2 31,0 4 19,6 5 27,3 3-25,5 8-21,2 1-16,8 1-17,6 19-4,-2 5 2,-2 1-4,-1-1 0,-6-1-2,1-7-1,-2-3-3,0-4-56,5-5-69,3-5-64,-2 0-160,0-10-73</inkml:trace>
  <inkml:trace contextRef="#ctx0" brushRef="#br0" timeOffset="89999.36">18633 8682 826,'0'0'167,"0"0"-155,0 0 88,0 0 11,0 0-68,0 0-43,-65-43-3,42 75 3,1 7 0,7-1 2,7-1-1,8-3 0,0-1-1,11-7-3,13-3 2,6-6-10,2-8-27,4-5-1,0-4 7,-6-3 2,-6-14 9,-4-4 21,-10 0-4,0 9 4,-10 3 20,0 5 4,0 4 3,0 0-27,0 6-4,0 10 4,1 2 2,4 1-2,2-5 0,4-4 4,5-4-2,1-6 4,5 0 6,-1 0 4,-3-14-6,-5-5 0,-7-4 6,-6-1-4,0-1-5,-3 2-2,-15 3-4,0 6 2,1 4-3,6 6-3,5 3-1,3 1-2,3 0 5,0 0 1,0 0 1,12 0 4,3 0 13,7 0 13,1 0 9,-1 0 7,1-7-17,0-6-10,4-2-4,-3-4-11,0-1-3,-8-1-2,-8 0-3,-4-1-7,-4-3-8,-6 3-5,-15-1-11,-7 6 15,0 6 10,1 8 2,3 3 0,6 11 3,9 18 3,9 13 1,2 8 20,26 3 16,5-4 6,0-1-3,-5-8-18,-7-5 0,-11-6-9,-8-2-7,-2-5-4,-14-5-1,-20-5-6,-11-9-46,-3-3-123,0 0-81,10-17-152</inkml:trace>
  <inkml:trace contextRef="#ctx0" brushRef="#br0" timeOffset="90457.64">19351 8375 868,'0'0'45,"0"0"-45,0 0 50,0 0-34,0 0-12,-17 93 38,5-21 60,-5 11-22,4 4-21,0 0 14,3-10-17,6-7-33,4-11-14,0-9-6,5-10 0,16-7-3,4-10 0,5-4-18,6-10-62,-3-4-21,-5-5-27,-7-1-147,-9-16-40</inkml:trace>
  <inkml:trace contextRef="#ctx0" brushRef="#br0" timeOffset="91027.29">19661 8703 116,'0'0'622,"0"0"-621,0 0-1,0 0 74,0 0-21,0 0-16,-22-52 26,19 50-14,3 2 6,0 0 0,0 0 2,0 0-5,0 0-20,0 0-17,0 0-3,0 0 1,0 0-5,0 0-4,0 0-4,0 7 0,0 10 1,0 5 0,0 5 0,0 5 3,0 1-3,-9 1 0,-2 0 0,-1-3 0,8-3 0,4-3 1,0-3 0,7-2 6,13-6 1,0-2-2,-2-5 0,-3-6-4,-8-1 0,0 0 5,-6-11 5,-1-10-4,0-9-9,0-3-4,-13 2-14,-2 5-13,4 7 16,2 11 7,1 5-7,-1 3-9,-4 0 4,-4 0-8,-1 7-17,0 1-20,10-1-80,8-4-78,0 0 4,20-3-130</inkml:trace>
  <inkml:trace contextRef="#ctx0" brushRef="#br0" timeOffset="91342.76">19867 8765 518,'0'0'207,"0"0"-118,0 0 23,0 0-78,0 0 21,0 0 10,-29 90-22,29-59-24,0-4 0,0-4-6,11-6 2,4-6-5,-1-3 4,1-6 0,-2-2 0,0 0-2,-7-13-1,-3-9-2,-3-4-5,0-1-4,0-2-11,-8 0-3,-5 6 2,2 3-4,3 6-37,6 6 5,2 2-7,0 3-36,0 0-64,10 2-37,13-1-172</inkml:trace>
  <inkml:trace contextRef="#ctx0" brushRef="#br0" timeOffset="91575.81">20102 8620 860,'0'0'51,"0"0"-21,0 0 127,0 0-102,0 0-50,0 0 8,-8 106 40,2-55-31,1-3 2,3-6-7,2-6-9,0-8-5,0-9-3,0-3 0,0-10-12,2-6-93,1 0-108,0-16-254</inkml:trace>
  <inkml:trace contextRef="#ctx0" brushRef="#br0" timeOffset="91687.72">20081 8782 964,'0'0'145,"0"0"-143,0 0 10,0 0-12,102-21-36,-69 28-305</inkml:trace>
  <inkml:trace contextRef="#ctx0" brushRef="#br0" timeOffset="92125.64">19425 9469 1014,'0'0'97,"0"0"-48,0 0 94,0 0-80,87-27-43,-56 27-10,-1 0-7,-2 0-3,-2 0-60,0 0-99,-6 0-253</inkml:trace>
  <inkml:trace contextRef="#ctx0" brushRef="#br0" timeOffset="92286.55">19567 9339 1087,'0'0'312,"0"0"-312,0 0 0,0 0 26,3 75 4,-3-37-17,0-4-5,0-2-8,0-3-21,0-6-164,3-8-178</inkml:trace>
  <inkml:trace contextRef="#ctx0" brushRef="#br0" timeOffset="92707.57">19789 9310 1043,'0'0'118,"0"0"-115,0 0-3,0 0 8,0 0 1,-4 99 1,1-61-7,1-4 1,2-7-2,0-6-2,2-8 2,14-6-2,3-6 3,7-1-2,2 0-1,-1-11-2,-5-8-8,-5-2 4,-6-6-6,-4-5 6,-6 0-15,-1 2-9,0 8 30,0 9 18,0 6 6,0 7 10,0 0-5,0 10-17,0 14-10,0 14 30,0 2-7,0 3-8,0 1 25,-1-5 4,-6-1-33,2-6-9,3-3 0,2-8-4,0-5-3,0-10-58,0-6-80,0 0-100,8-14-307</inkml:trace>
  <inkml:trace contextRef="#ctx0" brushRef="#br0" timeOffset="92910.59">20102 9390 819,'0'0'246,"0"0"-241,0 0 67,0 0 53,0 0-67,87 86-23,-84-61-16,-3-6-3,0-4-16,-7-4-2,-13-7-80,-6-4-56,-2 0-57,5-6-121,4-10-245</inkml:trace>
  <inkml:trace contextRef="#ctx0" brushRef="#br0" timeOffset="93264.19">20102 9390 724,'37'-60'144,"-4"40"-51,2 3 21,-4 6-75,-4 4-39,-8 5-41,-5 2-76,-4 0-87,-3 0-6,-2 5-26,-2-1 49,0-1 187,-1-2 256,-1 1 27,1 3-76,-2 9-70,0 8-52,0 7 6,0 3-23,0 3-41,0-7-14,0-5-4,0-3-6,0-7 1,0-7-1,7-3-1,5-3 1,1-3-3,4-16 0,-2-5-10,-2-1 5,-4 1 2,-4 4-1,-5 2-12,0 2-27,0 0-24,-17 2 6,-1 2-49,0 2-87,3 4-27,5 2-273</inkml:trace>
  <inkml:trace contextRef="#ctx0" brushRef="#br0" timeOffset="93569.48">20417 8610 1026,'0'0'38,"43"146"-17,-14-33 146,-2 12-68,-12 15-8,-13 0-37,-2-6 10,-28-7-32,-8-11-5,-5-15-14,-9-12-5,-6-18-8,-10-13-1,-7-17-78,-1-19-151,6-18-340</inkml:trace>
  <inkml:trace contextRef="#ctx0" brushRef="#br0" timeOffset="95128.63">23900 9293 870,'0'0'113,"0"0"-110,0 0 27,0 0 14,0 0-42,-29 77 4,18-28 0,6-3 4,5-3 1,2-5-7,20-6-1,9-6 7,5-9 0,-1-7 4,-1-9 3,-10-1-2,-5-10-1,-7-14 4,-2-9-2,-7-3 4,-3-4-3,0 6 1,0 2 13,-11 8 4,-1 7-17,-1 5-18,-4 2-13,-2 1-22,2 4-15,9 5-81,8 0-109,0 1-133</inkml:trace>
  <inkml:trace contextRef="#ctx0" brushRef="#br0" timeOffset="95311.81">24323 9486 229,'0'0'1031,"0"0"-1016,0 0 4,0 0 124,0 0-95,0 0-34,3 0-14,-3 0-33,9 0-154,8-2-278</inkml:trace>
  <inkml:trace contextRef="#ctx0" brushRef="#br0" timeOffset="95557.63">24588 9266 1260,'0'0'98,"0"0"-96,0 0 110,0 0-28,0 0-68,0 0-10,0 116 59,-9-56-23,1-11-37,-1-3-3,0-5 0,2-5-2,1-6-4,2-6-63,4-5-73,0-9-110,0-8-237</inkml:trace>
  <inkml:trace contextRef="#ctx0" brushRef="#br0" timeOffset="96108.04">24938 9339 1004,'0'0'227,"0"0"-204,0 0 92,0 0 33,0 0-95,0 0-47,24 53 10,-24 2 31,0-4-18,0-3-23,-8-6 8,-3-6-14,0-4-1,3-8-13,6-7-67,2-3-32,0-7-60,11-7-64,8 0-186</inkml:trace>
  <inkml:trace contextRef="#ctx0" brushRef="#br0" timeOffset="96309.59">25128 9433 826,'0'0'222,"0"0"-172,0 0 99,0 0 39,0 0-141,0 0-44,14 28-1,-14 14 22,-7 2-7,0-1-13,-1-2-4,2-4-3,4-6-23,2-4-74,0-4-89,0-9-64,10-8-276</inkml:trace>
  <inkml:trace contextRef="#ctx0" brushRef="#br0" timeOffset="96475.37">24987 9578 1177,'0'0'135,"0"0"-130,0 0 35,0 0 14,0 0-49,0 0-5,121-8-37,-75 12-206,8 0-490</inkml:trace>
  <inkml:trace contextRef="#ctx0" brushRef="#br0" timeOffset="111253.58">7976 8890 1154,'0'0'103,"0"0"-85,0 0 24,0 0 12,0 0 48,0 0-38,0 0 4,0 0-18,52-59-20,-49 59-9,5 0 6,5 17-6,5 7 3,7 5-1,2 7-5,3 5 9,4 7 0,-4 1 0,0-3-8,0 1 10,-4-7-12,-2-4-1,-6-1-2,-3-9-4,-4-7-7,-4-4 2,-1-8 0,-6-4-4,3-3 2,-3 0 1,3 0 6,3-10 1,2-10-11,12-6 0,4-6 0,1-5 0,1-2 0,2-3 0,1-4 0,-1 2 0,2 1 0,-2 5 0,-1 1 0,-3 8 0,-6 4 0,-4 8 0,-4 5 0,-3 3 0,-3 5 0,-2 3 0,-2 1 0,0 0-21,0 0-9,0 0-18,0 0-5,0 0-7,-10 0-34,-9 0-112,-12 1-83,-6 7-176</inkml:trace>
  <inkml:trace contextRef="#ctx0" brushRef="#br0" timeOffset="111614.81">7979 8846 1042,'0'0'28,"0"0"13,0 0 79,0 0-25,0 0-7,0 0-8,80 91 15,-23-28 0,1 0-29,-3 0-27,-8-8-14,-11-4-10,-4-8-6,-9-7-4,-10-11-5,-7-8 0,-5-7-5,-1-10-18,0 0-47,-19-19-56,-11-12-66,-6-7-49,-1 0-81,4 0-182</inkml:trace>
  <inkml:trace contextRef="#ctx0" brushRef="#br0" timeOffset="111899.8">7965 8884 840,'0'0'116,"0"0"-52,0 0 43,0 0-46,0 0 12,0 0 41,33 97-21,1-54-20,7 1 1,2-3-22,0-5-9,-3-4-11,-6-3-15,-5-7-14,-9-1 0,-1-7-3,-10-6-2,-7-3-4,-2-3-51,0-2-53,0 0-35,-20-9-60,-10-11-42,-8-8-142</inkml:trace>
  <inkml:trace contextRef="#ctx0" brushRef="#br0" timeOffset="112153.08">7951 8942 948,'0'0'134,"0"0"-117,0 0 32,0 0 74,71 86 11,-23-42-36,7-2-28,0 1-9,-3-2-22,-11-7-13,-11-3 1,-8-8-17,-10-4-10,-8-7 0,-2-5-1,-2-7-22,0 0-30,-15-7-17,-8-14-18,4-2-21,9-6-23,10 3-3,0-4-162,17 2-262</inkml:trace>
  <inkml:trace contextRef="#ctx0" brushRef="#br0" timeOffset="112748.97">9036 9210 1189,'0'0'203,"0"0"-144,0 0 87,0 0-77,0 0-30,0 0-11,87 5 3,-65-5-27,2 0-4,-3 0-3,3 0-43,-8 0-37,-7 0-79,-7 0-129,-2 3-233</inkml:trace>
  <inkml:trace contextRef="#ctx0" brushRef="#br0" timeOffset="112963.1">9039 9336 1127,'0'0'162,"0"0"-162,0 0 120,0 0-46,0 0-52,0 0-16,109-3-6,-54 3-84,5 0-167,4 3-413</inkml:trace>
  <inkml:trace contextRef="#ctx0" brushRef="#br0" timeOffset="113954.39">9931 9107 600,'0'0'245,"0"0"-25,0 0-19,0 0 2,0 0-60,0 0-51,-12-48-50,18 81-23,8 10 1,-2 12 15,-3 4-8,-9-3-24,0-5-2,0-7-1,0-9-16,0-14-61,0-8-122,19-8-154,6-5-328</inkml:trace>
  <inkml:trace contextRef="#ctx0" brushRef="#br0" timeOffset="114465.59">10370 9218 1174,'0'0'22,"0"0"-21,0 0 79,0 0-47,0 0-26,0 0-3,-50-22 0,37 19-4,4 0 0,4-2 1,5-6 3,0-1 10,16-6 14,9 0 18,5 1-14,1 4 15,-5 7 12,2 6-12,-6 0-26,1 20-11,-3 10-4,-11 7 1,-7 6-6,-2 3-1,-14 2 0,-14-2-2,-5-6-21,-7-9-19,1-6-12,2-14-5,6-9 8,11-2 40,10-9 11,10-12 23,0-4 38,10 1 2,13 4-3,-1 8-21,-1 7-6,0 5-11,-1 0-10,0 17-5,-1 7-3,-2 4-4,-4 5 1,-2-2-2,-3 1 0,0-4-3,1-7-42,3-5-39,4-9-13,8-7-50,4 0-32,4-14-91,-1-9-29,-1-7-158</inkml:trace>
  <inkml:trace contextRef="#ctx0" brushRef="#br0" timeOffset="114806.62">10898 9010 837,'0'0'180,"0"0"-80,0 0 35,0 0-21,0 0-34,0 0-52,10-44-19,-16 75 3,-4 11 37,1 9-12,3 6 0,1 0-9,0 8-6,0 2-9,-1-4 9,-2-5-12,3-9-3,1-8 4,2-4-5,2-4 10,0-6-4,6-1 6,13-3-7,6-4 12,8-2 0,12-3-7,9 0-4,5-2-6,1-1-5,-5-2-1,-6-2-17,-4-6-35,-3-1-118,-6 0-209,-6-11-404</inkml:trace>
  <inkml:trace contextRef="#ctx0" brushRef="#br0" timeOffset="115264.69">11335 9085 1219,'0'0'127,"0"0"-124,0 0 50,0 0 0,0 0-15,-49 116 29,44-57-36,5-2-20,0-4-10,0-7 1,13-10-4,2-13-5,5-9-27,2-12-1,10-2 1,5-19-10,6-13 14,-4-6 22,-6 0 4,-3 1 4,-14 4 1,-7 12 8,-8 2 20,-1 8 15,0 5-10,-1 4-1,-5 2-3,0 0 0,-3 17-6,-3 14-2,1 10-1,4 3-7,-2-1-3,3-2-9,3-7-2,0-6 0,2-7-15,1-9-73,0-6-45,4-6-91,14 0-53,6-20-228</inkml:trace>
  <inkml:trace contextRef="#ctx0" brushRef="#br0" timeOffset="115487.45">11763 9296 614,'0'0'215,"0"0"-209,0 0 18,21-81 83,-21 77-36,-3 4-32,0 0 3,3 19 28,6 12 14,16 11 35,10 5-34,3 0-11,-5-4-18,-7-8-23,-7-4-13,-12-9-11,-4-4-8,-7-5-1,-23-7-58,-13-6-68,-7-1-94,3-24-117,9-8-440</inkml:trace>
  <inkml:trace contextRef="#ctx0" brushRef="#br0" timeOffset="115617.19">11803 9165 1075,'0'0'26,"0"0"-11,114-54-15,-74 42 0,1 7-15,-5 4-104,-6 1-167</inkml:trace>
  <inkml:trace contextRef="#ctx0" brushRef="#br0" timeOffset="115916.8">12278 8927 1105,'0'0'108,"0"0"-94,0 0-4,0 0 17,0 0-27,0 0 0,15 83 0,-15-35 3,0-7-3,17-6 1,6-12-1,-1-9 1,4-11 3,-1-3 12,-4-9 2,-5-19 1,-4-10 34,-9-5-3,-3-1-8,0 5-31,-15 6 2,-1 10-9,-4 9-4,2 8-24,-6 6-47,-4 1-91,-3 15-120,-1 5-580</inkml:trace>
  <inkml:trace contextRef="#ctx0" brushRef="#br0" timeOffset="118551.34">8211 10176 1157,'0'0'102,"0"0"14,0 0 5,0 0-34,0 0-38,0 0-15,5 36-15,3 10 23,0 10 1,-7 2-18,-1 2-9,0-5-1,0-7-4,-1-10-10,-3-12 0,1-13-1,3-7 0,0-6-9,0 0-19,4-19-34,10-15-65,3-12-86,-4-3-42,-7-1-123,-6 6-369</inkml:trace>
  <inkml:trace contextRef="#ctx0" brushRef="#br0" timeOffset="118769.78">8172 10125 747,'0'0'54,"0"0"2,0 0 85,0 0-4,-52-80 30,52 68-7,0-1-60,11-1-30,13-3-21,7 0-6,11 1-12,6 1-18,2 4-11,1 6-2,-6 5-10,-11 3-62,-12 20-95,-17 8-216,-5 4-687</inkml:trace>
  <inkml:trace contextRef="#ctx0" brushRef="#br0" timeOffset="119055.89">7895 10546 840,'0'0'123,"0"0"40,0 0 21,0 0-24,0 0-40,0 0-27,114 55-14,-68-46-37,2-5-7,5-3-5,3-1-15,0 0-9,-4-13-6,-13-4-31,-8-3-45,-14-3-141,-8-5-254</inkml:trace>
  <inkml:trace contextRef="#ctx0" brushRef="#br0" timeOffset="119399.47">8270 10009 1102,'0'0'62,"0"0"65,0 0 2,0 0-75,0 0-9,0 0 46,0 118 8,6-55-22,0-2-28,1-2-23,-6-9-5,-1-4-13,0-5-6,0-10-2,-8-6-5,-1-11-19,1-9-38,-5-5-78,7-8-128,4-14-262</inkml:trace>
  <inkml:trace contextRef="#ctx0" brushRef="#br0" timeOffset="119976.05">8851 10522 827,'0'0'112,"0"0"16,0 0 16,0 0 10,0 0-24,0 0-22,21-8-41,-4 8-16,8 0-21,12-3-19,6 0-11,1 0-10,-4 1-84,-6 2-86,-10 0-133,-7 0-306</inkml:trace>
  <inkml:trace contextRef="#ctx0" brushRef="#br0" timeOffset="120148.93">8889 10649 1240,'0'0'67,"0"0"-44,0 0 72,0 0-66,119-6-29,-64 6-51,-2 0-188,0 0-351</inkml:trace>
  <inkml:trace contextRef="#ctx0" brushRef="#br0" timeOffset="121999.25">17444 4550 736,'0'0'120,"0"0"-96,0 0-5,0 0 51,0 0-12,0 0-16,3-24 0,-2 24 0,3 0-13,2 0-18,0 0 3,1 0-7,2 2 4,0 1 1,-2-1-4,-4-2-5,-1 1 2,-2-1-4,0 1 1,0-1 1,0 0-1,0 0-1,0 0-1,0 0 1,0 0 1,0 0 4,0 0 22,0-1 15,6-12-5,2-4-28,8-1-1,5-4-2,5 1-7,2 5-44,0 1-76,-7 8-85,-12 2-329</inkml:trace>
  <inkml:trace contextRef="#ctx0" brushRef="#br0" timeOffset="122337.66">17264 4432 753,'0'0'160,"0"0"-157,0 0 29,0 0 71,0 0-74,0 0-20,24-15 2,-18 30-5,0 2-1,1-2-1,-1-4-2,-1-5 0,1-1 0,1-5 23,5 0 19,3 0 33,10 0-8,-1-8-26,0-2-6,-7 0-13,-1-2-3,-9 0-12,0-1-2,0-3-7,1-1-6,3 0-32,4 2-76,7 1-60,5 8-260</inkml:trace>
  <inkml:trace contextRef="#ctx0" brushRef="#br0" timeOffset="122623.14">17361 4374 630,'0'0'371,"0"0"-371,0 0-7,0 0 7,0 0 10,0 0 30,15 55 4,-11-36-26,1-3-7,1-5-2,1-3 12,3-4 16,6-4 13,8 0-3,8 0 2,7-17-24,6-7-9,5-5-16,3 0-54,2 2-149,-8 5-319</inkml:trace>
  <inkml:trace contextRef="#ctx0" brushRef="#br0" timeOffset="124693.31">10113 10065 1207,'0'0'177,"0"0"-112,0 0 70,0 0-24,0 0-42,0 0-41,37-18-5,-14 40-11,1 12-4,-2 6-1,-6 0-7,-4-2 2,-2-8-2,-2-9 2,-2-8-2,-1-6 1,-2-5-1,0-2 3,5 0 2,11-16 3,6-13 8,5-10-11,1-10 4,0-6 1,2-3 2,2 0-8,-6 4-2,-3 13 1,-9 15 4,-8 12-3,-5 8-4,-4 6-4,0 0-32,0 17-50,-18 19-115,-10 10-163,-11 6-575</inkml:trace>
  <inkml:trace contextRef="#ctx0" brushRef="#br0" timeOffset="124924.54">9777 10484 1289,'0'0'138,"0"0"-123,0 0 84,0 0 12,111 19-33,-34-7-25,17 1-26,14-2-19,4-2-8,-5-4-9,-20 1-97,-23-2-228,-33 1-879</inkml:trace>
  <inkml:trace contextRef="#ctx0" brushRef="#br0" timeOffset="125277.99">9590 10961 997,'0'0'283,"0"0"-245,46 107 118,-34-53-13,-2 6-65,-7 1-27,-3-3-27,0-4-15,-13-11-5,-5-8-4,-4-10 0,1-12-21,-6-11-33,-1-2-27,2-22-23,4-18 4,4-16-34,13-13-19,5-11-169,0-5-85</inkml:trace>
  <inkml:trace contextRef="#ctx0" brushRef="#br0" timeOffset="125399.02">9611 10707 763,'0'0'67,"0"0"-41,0 0 19,92-1-45,-67 1-44,-1 7-233</inkml:trace>
  <inkml:trace contextRef="#ctx0" brushRef="#br0" timeOffset="125834.05">9879 10889 1166,'0'0'34,"0"0"-32,0 0 55,0 0-19,20 97-8,-18-62-19,1-2-9,2-3-2,4-7-6,1-11-22,4-6 2,3-6 14,2-6 8,3-16 4,-2-10 2,-1-1 6,-3-1-1,-7 8 12,-6 6 10,-1 7-11,-2 10 8,0 3 0,0 8-26,0 20-8,-4 6 8,3 4 0,1-2 0,0-6 1,14-4 0,5-9 0,4-7 1,6-10 5,5 0 19,1-20 5,-1-11 0,-4-5-6,-14-4 8,-4-2-4,-12-4-15,0 3-14,-4 3-2,-12 8-43,8 12-38,0 10-96,7 10-100,1 0-280</inkml:trace>
  <inkml:trace contextRef="#ctx0" brushRef="#br0" timeOffset="126200.28">10481 10858 1054,'0'0'159,"0"0"-144,0 0 80,0 0-2,0 0-42,0 0 20,2 94-20,-2-51 2,0 2-7,-2 0-17,-2-3-2,0-5-6,2-5 2,1-7-6,1-7 4,0-4 1,0-5-3,0-2 0,1-4 5,3 0-2,-1-1-5,-1-2-2,1 2-3,0-1-6,2 2-2,4 0-1,1 0-3,1-3 1,6 0-1,3 0-1,8 0-3,5 0-55,7-4-48,0-13-228</inkml:trace>
  <inkml:trace contextRef="#ctx0" brushRef="#br0" timeOffset="128105.01">13804 10268 864,'0'0'237,"0"0"-194,0 0 41,0 0 45,0 0-61,0 0-39,0 0-25,-2 19-4,-12 19 5,-2 6 0,4 2-3,2-4 0,7-7 0,3-8 0,0-12-1,3-6-1,18-7 3,5-2-3,6-3-1,2-17 1,-1-9 0,-3 0-1,-3-5-1,-5 0 0,-4 2 2,-6 8 2,-8 6 0,-2 6 0,-2 4 6,0 7 1,0 1 4,0 0-13,-6 20-2,-3 7 2,-2 11 0,8-1 4,3-3-3,0-4 0,14-9 1,7-5 1,4-8 4,3-6 3,1-2 8,-2 0 10,1-17-8,-7-7-4,-2-8 3,-4-4-2,-8-5-13,-5-3 4,-2 1-4,0 4-3,0 8 0,0 9-1,0 7 0,0 7-1,-2 4-10,1 2-29,-2 2-45,0 0-70,3 0-185,0 12-395</inkml:trace>
  <inkml:trace contextRef="#ctx0" brushRef="#br0" timeOffset="128361.42">14460 10430 686,'0'0'533,"0"0"-511,0 0 62,0 0 75,0 0-69,0 0-37,64 0-15,-42 5-15,2 0-5,3-1-5,1-1-13,1-3-21,-6 0-121,-9 0-252</inkml:trace>
  <inkml:trace contextRef="#ctx0" brushRef="#br0" timeOffset="128508.92">14403 10632 1456,'0'0'0,"0"0"-18,100-33-33,-34 14-474</inkml:trace>
  <inkml:trace contextRef="#ctx0" brushRef="#br0" timeOffset="131013.01">15190 10222 295,'0'0'404,"0"0"-339,0 0-11,0 0 52,0 0-6,0 0-37,0 0-25,13-39-17,-13 39-11,0 0 1,0 0-6,0 0 0,0 0 2,0 0-2,0 0 0,0 0-2,0 0 8,0 0-4,0 0 6,0 0-8,0 0 2,0 0-5,0 0 7,0 0 2,0 0 2,0 0-1,0 0-4,0 0-4,0 0-4,0 0 0,0 0-1,0 0 1,0 0 1,0 0 1,0 0-1,0 0 0,0 0 3,0 0-1,1 0-3,-1 0 0,0 0 1,0 0-1,0 0 0,0 0 0,0 0 0,0 0 0,0 0 1,0 0 1,0 0 0,0 0-1,0 0 0,0 0-1,0 0 1,0 0 0,0 0 0,0 0 0,0 0 2,0 0-2,0 0 2,0 0-2,0 0 3,0 0-2,0 0-2,0 0 0,0 0 0,0 0 1,0 0-3,0 0-3,3 0-38,4-1-50,7-2-91,5-3-385</inkml:trace>
  <inkml:trace contextRef="#ctx0" brushRef="#br0" timeOffset="131926.59">15262 10171 1113,'0'0'75,"0"0"-60,0 0 95,0 0 3,0 0-74,0 0-33,-106 72 1,42 3 9,1 13 1,11 1 7,14-4-14,21-17-1,17-13 5,0-14-10,25-11 2,11-11-3,5-15 4,2-4-1,-1-21 5,-7-15-5,-8-11 2,-14-3 0,-13-1 2,0 4 4,-16 10-7,-14 10-7,-9 13-1,-5 13-8,1 1-12,4 10-14,5 12-11,14-1-29,9 2-67,11-9-25,5-2-52,29-12-152</inkml:trace>
  <inkml:trace contextRef="#ctx0" brushRef="#br0" timeOffset="132219.57">15417 10398 387,'0'0'562,"0"0"-499,0 0-31,73-74 102,-73 74-5,-11 0-64,-14 15-46,-6 23 7,1 15 20,9 6-8,14 0-2,7-7-13,4-9-3,17-7-16,5-12 1,1-9 0,1-15 7,0 0 24,1-25 3,-6-14-12,-7-14-9,-10-9 5,-6-10-9,-3 6-8,-16 11-4,-3 14-1,3 18-1,-1 16-22,-2 7-49,-5 10-80,-4 19-110,4 9-307</inkml:trace>
  <inkml:trace contextRef="#ctx0" brushRef="#br0" timeOffset="139510.72">16005 10132 721,'0'0'170,"0"0"-122,0 0 94,0 0 15,0 0-19,0 0-40,0 0-24,65-6-10,-18 6-28,7 0-3,-1 0-1,-6 0-10,-7 0-9,-9 0-8,-11 0-3,-8 0 0,-5 0-1,-4 0-1,-3 0 0,0 0 0,0 0-5,0 0-6,0 0-25,0 0-13,0 0-44,7 0-56,11 0-111,8-1-246</inkml:trace>
  <inkml:trace contextRef="#ctx0" brushRef="#br0" timeOffset="140268.76">17310 10118 918,'0'0'64,"0"0"-60,0 0 97,0 0 38,0 0-16,0 0-25,57-6-16,-25 3-1,4 1-22,3 1-3,0-2-16,3 1-13,-5 2-12,-1 0-5,-8 0-3,-4 0-6,-7 0-1,-7 0 0,-7 0 0,-3 0-1,0 0 1,0 0-3,0 0 2,0 0 0,0 0-1,0 0-2,0 0 3,0 0 0,0 0-1,0 0 0,0 0 0,0 0-1,0 0 0,0 0-1,0 0-4,0 0-12,0 0-15,0 0-12,0 0-48,0 0-96,12 0-265</inkml:trace>
  <inkml:trace contextRef="#ctx0" brushRef="#br0" timeOffset="175921.95">10825 8151 1041,'0'0'0,"0"0"0,0 0-27,0 0 27,0 0 1,0 0 9,0 0 0,20-20-1,-20 20-6,0 0-3,0 0 1,-2 1-1,0 3 3,0-1-3,0 4 1,0 4 1,1 8 12,1 6 24,0 7 3,0 5-6,0 3 12,3-3-12,3-6-12,-1-4-6,-2-8-9,-3-4-8,0-7 0,0-4-20,0-4-99,0 0-52,0-18-121,0-5-300</inkml:trace>
  <inkml:trace contextRef="#ctx0" brushRef="#br0" timeOffset="176173.68">10889 8118 1126,'0'0'68,"0"0"-46,0 0-2,0 0 17,0 0 12,0 0-2,22 96 10,-16-45-27,-3-5-16,-3-10-10,0-5-4,-7-6-1,-3-6-59,-1-5-66,2-5-21,-1-7-97,2-2-118</inkml:trace>
  <inkml:trace contextRef="#ctx0" brushRef="#br0" timeOffset="176456.49">10625 8403 1047,'0'0'90,"0"0"-70,0 0-20,0 0 20,86 0 33,-65 7-6,0 8-18,-4 5-14,0 5-7,-3 0-8,-2-2 0,-3-3-24,-2-4-19,3-9-4,-1-6 27,4-1 20,6-6 4,4-17 7,2-7 13,7-5 11,4-5-9,6-2-26,12-2-25,-2 5-106,-2 5-243</inkml:trace>
  <inkml:trace contextRef="#ctx0" brushRef="#br0" timeOffset="179811.77">12673 9535 539,'0'0'119,"0"0"-99,0 0-16,0 0 18,0 0-2,0 0-20,0 0-8,91-7-173</inkml:trace>
  <inkml:trace contextRef="#ctx0" brushRef="#br0" timeOffset="187415.59">385 8366 1191,'0'0'34,"0"0"38,0 0 8,0 0-78,0 0 1,52 76 27,-31-28-2,-3-1-16,0-2-7,-3-5-3,3-11-1,4-11-1,1-9 4,5-9-4,3-10-9,-1-26 1,-6-10-2,-3-12 10,-12-2 2,-9 0 11,0 13 11,-12 11 0,-3 18 0,0 14-7,2 4-17,-4 32-12,-3 14 4,6 4 8,5 2 0,9-4 0,0-12-6,25-10-2,13-12-54,8-9-72,3-5-95,2-9-203</inkml:trace>
  <inkml:trace contextRef="#ctx0" brushRef="#br0" timeOffset="187622.64">992 8351 1266,'0'0'103,"0"0"-67,0 0 29,0 0-58,0 0 12,-12 121 49,-1-60-46,4-2 3,3-2-22,1-8-3,5-11-3,0-9-58,9-12-64,15-10-84,6-7-58,3-12-168</inkml:trace>
  <inkml:trace contextRef="#ctx0" brushRef="#br0" timeOffset="187802.79">1213 8462 486,'0'0'379,"0"0"-269,0 0 78,0 0-40,0 0-41,0 0-70,9-26-23,-11 69 45,-2 6-12,4 2-33,0-4-9,0-7-5,1-4-13,7-8-44,-2-5-73,-3-8-95,-3-11-198</inkml:trace>
  <inkml:trace contextRef="#ctx0" brushRef="#br0" timeOffset="187926.47">1204 8632 295,'0'0'945,"0"0"-923,0 0 114,91-75-75,-63 61-56,-2 4-5,-6 3-26,-13 2-143,-7 0-152</inkml:trace>
  <inkml:trace contextRef="#ctx0" brushRef="#br0" timeOffset="188112.82">1376 8290 1197,'0'0'229,"0"0"-224,104 54 38,-79 7 13,-14 11-2,-11 2 13,0-2-32,-17-7-18,-2-13-17,1-10-2,2-13-95,5-9-150,8-15-169</inkml:trace>
  <inkml:trace contextRef="#ctx0" brushRef="#br0" timeOffset="188264.81">1719 8639 1358,'0'0'14,"79"-19"-3,-44 17 18,-10 2-29,-8 0-64,-12 12-179,-5 5-260</inkml:trace>
  <inkml:trace contextRef="#ctx0" brushRef="#br0" timeOffset="188382.06">1681 8831 890,'0'0'329,"0"0"-301,0 0 118,102 0-132,-49 0-14,7-3-202,6-7-438</inkml:trace>
  <inkml:trace contextRef="#ctx0" brushRef="#br0" timeOffset="188872.4">2439 8320 1082,'0'0'144,"0"0"-39,0 0 101,0 0-101,0 0-38,0 0-25,11-2-26,-2 55 12,5 15 14,-2 4-15,3-1-14,-5-2-4,1-7-5,-4-10-4,1-10 1,1-13-1,1-10-1,-1-11-1,5-8 2,13-10 3,7-27 3,12-11-4,-4-15-2,1-7 1,-12-1 0,-5 1-1,-8 7-4,-5 14-6,-4 18-15,-7 15-31,-2 16-73,-5 20-143,-14 20-421</inkml:trace>
  <inkml:trace contextRef="#ctx0" brushRef="#br0" timeOffset="189419.51">2795 8875 524,'0'0'997,"0"0"-988,0 0 63,0 0-4,0 0-53,0 0 0,20 103-9,-32-67-4,-1-4-2,4-5-39,1-10-17,8-8 20,0-9-1,0 0 33,5-23 4,18-10 0,8-6 11,6-1 22,0 1 39,-2 3-13,-1 5-3,-7 11-17,-5 7-13,-10 9-1,-5 4-11,-7 7-14,0 23-3,0 9 3,0 6-1,-3-1 0,-9-2-8,2-7-8,4-9-4,3-11-4,3-9 4,0-6 7,0-6 14,10-19 4,11-12-1,7-5 2,2-4 8,4 5 3,-3 3-1,-5 10 4,-8 12 2,-7 7-1,-4 9-4,-4 0-16,0 22-2,-3 12 1,0 8 1,0 2 1,0-2-1,-6-6-4,1-5-23,3-8-20,2-9-36,0-7-90,0-7-80,7 0-108,11-15-372</inkml:trace>
  <inkml:trace contextRef="#ctx0" brushRef="#br0" timeOffset="190295.27">3664 8754 672,'0'0'166,"0"0"-144,0 0 24,0 0 0,0 0 11,6-76 24,-6 63-23,0 0 26,-2 3 17,2 0-5,-4 0-29,4 3-5,-2 2-17,1 2-15,-1 2-6,1-1-3,-2 2-5,-5 0-7,-5 0-3,-6 0-2,-4 9-4,-5 10 3,2 6-3,4 1-1,7 4 1,7-2-2,6 3-1,2 1 3,0-1 0,8-3-1,7-5 1,5-3-2,5-8-7,6-7-8,2-5 6,-1 0 11,-2-10 0,-1-10 2,-9-4 1,-2 3 3,-9 4-1,-4 4-1,-2 6 2,-3 7 4,0 0-10,2 0-4,-1 13-7,5 5 10,1 0 1,9-3 0,0-4 0,5-4-2,3-6 0,-3-1-1,-2 0-6,-7-17 3,-6-3-3,-6-6-2,0-1-9,-18 1 10,-4 5 1,2 5-1,4 7 3,7 4-7,6 4 5,3 1 2,0 0-4,0 0-3,23 0 14,11 0 27,3 0-3,5 0 2,-3-4 1,-7-8-9,-6-2-6,-7-4-5,-7-1 0,-6-5-6,-6-2-1,0 2-4,-9 7-15,-7 6 4,-5 11 3,1 0 5,4 28 1,7 14 3,9 10 3,0 8 3,5 0 20,8-2 9,-6-7-7,-7-9 0,0-6-17,-8-10-2,-22-9-6,-12-7-27,-4-10-66,-4 0-85,10-27-149,19-7-299</inkml:trace>
  <inkml:trace contextRef="#ctx0" brushRef="#br0" timeOffset="191000.76">4441 8470 1296,'0'0'133,"0"0"-126,0 0 39,-85 102 24,44-30-12,8 6-36,8-1-10,9-7-11,10-8-1,6-10-3,0-10-46,21-11-38,5-11-9,6-16-47,-1-4-49,-1-27 9,-4-16 109,-3-11 74,-2-1 15,-4 2 65,-4 13 57,-7 14-42,-3 9-9,-3 13-27,0 4-7,-6 10-52,-6 18-2,-4 9 2,4 4 0,6-1 0,6-7 0,0-5 0,18-8-1,2-7 1,6-10 9,-2-3 4,1-6 23,-2-13-8,-2-6 22,-5-3-7,-7 2 1,-2-1-16,-7 7-15,0 4-6,0 8-7,0 4 0,0 4-7,0 0-13,-3 4-1,-1 9 1,1 1 7,0 3-3,3 0 0,0 1 8,0 0 5,3 0-2,10-2 3,1-5 1,-1-5 0,-1-4 1,3-2 5,-4 0 9,2-17-7,-3-6 2,-1-4-3,-1-4 2,-2-2 0,-2 3 0,2 3 4,-6 1-2,0 5-6,0 5-4,-6 2-7,-1 3-36,1 8-36,4 3-94,2 0-115,0 0-415</inkml:trace>
  <inkml:trace contextRef="#ctx0" brushRef="#br0" timeOffset="191214">4966 8543 1412,'0'0'97,"0"0"-69,0 0 62,0 0-49,-19 93 31,5-39-28,1 0-29,2 1-7,-1-6-8,4-3-2,0-7-55,0-5-105,4-9-137,1-14-285</inkml:trace>
  <inkml:trace contextRef="#ctx0" brushRef="#br0" timeOffset="191347.48">4876 8881 1198,'0'0'241,"0"0"-219,0 0 166,100-79-133,-57 71-42,9 3-13,10 5-46,0 0-187,-5 0-322</inkml:trace>
  <inkml:trace contextRef="#ctx0" brushRef="#br0" timeOffset="191549.96">5267 8967 1606,'0'0'8,"83"-20"30,-42 12 42,1 4-76,-5 1-4,-13 3-42,-2 0-111,-9 0-152,-7-5-464</inkml:trace>
  <inkml:trace contextRef="#ctx0" brushRef="#br0" timeOffset="191722.61">5394 8765 1390,'0'0'237,"0"0"-236,0 0 55,16 74 8,-17-18-26,-19 6 6,-2 0-38,2-5-6,6-5-30,5-6-77,9-12-124,0-10-169</inkml:trace>
  <inkml:trace contextRef="#ctx0" brushRef="#br0" timeOffset="192462.81">5670 8828 666,'0'0'107,"0"0"-37,0 0-57,0 0 101,0 0 3,0 0-22,19-27-23,-19 27-8,0-2-5,0 2-16,0 0-13,0 0-12,0 0-11,0 0-4,0 0-1,2 0 2,-1 0 2,-1 0 4,2 0-2,-2 0-1,1-2-1,1-1 1,-1 3 0,2-3 0,0 1 0,0 0 0,1 0 0,-2-1-4,1 3 1,-2 0-2,-1-2 2,0 2 0,0 0 9,2-2 9,-2 2 1,0 0-8,0 0-5,0 0-7,0 4-3,0 19-8,-9 11 8,-3 8 1,3 5-1,5-3 1,4-4 0,0-6 1,10-10 2,14-7 1,6-10 3,6-7 2,4 0-4,-3-25-4,-3-8-2,-7-10-1,-9-6-6,-9-5 4,-9-10-3,0-5-2,-19 5 4,-13 7-7,-2 19 2,-3 19 2,4 15 1,5 4-1,8 21 4,7 18 3,13 12 1,0 12 24,12 4 27,9 6 2,-2-1-7,-4 3-8,-6-1-15,-6-7-3,-3-4-1,0-10-20,0-7-1,0-8-35,0-13-34,0-16-103,-2-11-192,2-34-318</inkml:trace>
  <inkml:trace contextRef="#ctx0" brushRef="#br0" timeOffset="192689.82">6001 8503 1247,'0'0'67,"0"0"42,0 0 50,0 0-115,55 101 6,-24-9 28,-4 9-46,-12-1-8,-15-4-11,-7-7-9,-37-6-4,-18-8-13,-17-10-42,-12-14-107,-3-18-260</inkml:trace>
  <inkml:trace contextRef="#ctx0" brushRef="#br0" timeOffset="195750.8">2688 9331 1278,'0'0'10,"0"0"-4,16 85 95,-7-48-34,-6-6-27,-3 0-22,0 0-10,0-4-8,-9-5-10,-2-7-101,8-6-138,3-9-215</inkml:trace>
  <inkml:trace contextRef="#ctx0" brushRef="#br0" timeOffset="195944.36">2894 9405 1114,'0'0'205,"0"0"-174,0 0 84,0 0-34,0 0-59,0 0-12,12 23 22,-23 14-6,-3 6-19,3-4-7,-1-2 0,3-2-13,0-3-65,0-7-63,-1-5-76,-2-10-89,1-7-208</inkml:trace>
  <inkml:trace contextRef="#ctx0" brushRef="#br0" timeOffset="196250.68">2503 9564 516,'0'0'602,"0"0"-543,0 0 7,0 0 73,0 0-57,99 104-16,-71-73-12,-7-4-24,1-1-20,-4-6 2,0-6-10,-3-4 0,9-6 1,6-4 5,7 0 3,6-17 5,2-9-3,1-7 1,-3-4-2,-7-1-9,-7 1 5,-7 3-2,-7 0-6,-3 8-3,-6 4-57,1 8-88,1 11-107,2 3-208</inkml:trace>
  <inkml:trace contextRef="#ctx0" brushRef="#br0" timeOffset="198157.19">2696 8822 72,'0'0'176,"0"0"-62,0 0-2,0 0-19,0 0 7,0 0-35,-6 0 11,6 0-32,0 0-23,0 0-17,0 0-4,0 0-8,0 0-21,0 0-27,0 0 3,-2 0 8,-5 0-105,5 0-205</inkml:trace>
  <inkml:trace contextRef="#ctx0" brushRef="#br0" timeOffset="198325.33">2696 8822 787</inkml:trace>
  <inkml:trace contextRef="#ctx0" brushRef="#br0" timeOffset="198578.37">2696 8822 787,'-48'-8'191,"48"8"-168,0 0 52,0 0-7,0 0-19,0 0 6,0 0-13,0 0-21,0 0-14,0 0-4,0 0-3,0 1 1,0-1 2,0 0 0,0 0 6,0 0 6,0 0 4,0 0-5,0 0-3,0 0-9,0 0 5,0 0-7,0 0 2,0 0-2,0 0 0,0 0-2,0 0-12,0 0-33,0 0-14,0 1-34,0 1-34,-2 2-108,1-1-64</inkml:trace>
  <inkml:trace contextRef="#ctx0" brushRef="#br0" timeOffset="199230.66">5676 9215 891,'0'0'52,"0"0"-52,0 0-22,0 0 22,0 0-52,0 0 28,0-12-87,0 12-82,0 0-262</inkml:trace>
  <inkml:trace contextRef="#ctx0" brushRef="#br0" timeOffset="200060.17">1395 9944 1117,'0'0'126,"0"0"-15,0 0 52,0 0-60,0 0-35,0 0-33,43 53-2,-15 4 17,-1 7-18,-9 0-10,0 0-8,-4-8-8,-1-5 1,-1-10-4,0-10-2,-2-12-1,-4-11-1,0-8 1,3 0 3,6-22 7,3-14-3,3-11 0,1-6-6,-2-6 2,0-3 1,0-2-3,-4 3 0,-2 7-1,-1 11 0,-1 9 0,0 7-1,-2 11-2,-2 3-19,-4 10-21,-2 3-26,-2 0-109,0 3-176,-3 14-313</inkml:trace>
  <inkml:trace contextRef="#ctx0" brushRef="#br0" timeOffset="200406.88">1325 9947 555,'0'0'507,"0"0"-422,0 0 80,0 0-38,0 0-51,0 0 48,44 110-27,-14-55-40,0-1-8,1 2-14,-2-6-13,-8-6-1,0-5-16,-8-5-4,-1-6-1,-6-10 0,-3-9 0,-3-3-7,0-4-18,0-2-9,0-5-13,-5-19-26,-5-8-91,-4-4-76,4 0-103,-2 2-348</inkml:trace>
  <inkml:trace contextRef="#ctx0" brushRef="#br0" timeOffset="200655.52">1331 9990 80,'0'0'1036,"0"0"-924,0 0 15,0 0-16,0 0 8,82 111-18,-52-60-32,-5 3-28,-1-4-8,-8-5-10,-4-4-16,-6-7-7,-1-7 0,-2-5-1,-3-11-35,0-3-31,0-8-89,0 0-90,-8-12-53,-4-15-294</inkml:trace>
  <inkml:trace contextRef="#ctx0" brushRef="#br0" timeOffset="200903.79">1292 10007 1155,'0'0'82,"0"0"8,0 0 0,0 0 27,49 119-10,-21-62-30,1 1-34,-7-5-9,-4-4-16,-6-6-16,-6-7-2,-2-9 0,-2-10-19,-2-7-26,1-10-60,2 0-67,5-6-93,4-14-235</inkml:trace>
  <inkml:trace contextRef="#ctx0" brushRef="#br0" timeOffset="201264.05">2021 10405 1082,'0'0'121,"0"0"85,0 0-37,0 0-56,0 0-42,0 0-29,102 0-20,-68 0-14,-5-2-8,-1-1-8,0 0-54,-7 2-139,-7 1-159,-11 0-639</inkml:trace>
  <inkml:trace contextRef="#ctx0" brushRef="#br0" timeOffset="201455.15">2054 10512 808,'0'0'486,"0"0"-415,0 0 68,0 0-27,0 0-46,0 0-22,52-7-40,-13 5-4,4 1-69,-4-1-127,-7-1-237</inkml:trace>
  <inkml:trace contextRef="#ctx0" brushRef="#br0" timeOffset="203429.27">2761 10160 1212,'0'0'155,"0"0"-98,0 0 88,0 0-56,0 0-41,0 0-17,57 39 7,-34 10 2,-6 0-15,-5 1-13,-4 0-3,-5-3 3,5-5-5,-2-9 3,2-6-2,0-8 8,2-9-5,-4-5 0,-3-5-2,-2 0 0,5 0 5,6-21 2,11-14-5,7-13-2,8-11-5,-1-3 3,-2 1 1,-4 4 3,-1 5 2,-8 7-13,-7 6 0,-3 13 0,-9 8 0,0 9 0,-3 6-6,0 3-57,0 2-49,0 23-94,-5 12-235,-9 13-508</inkml:trace>
  <inkml:trace contextRef="#ctx0" brushRef="#br0" timeOffset="204029.69">3170 10573 1415,'0'0'49,"0"0"-46,0 0 69,0 0-36,0 0 38,19 74-20,-16-47-27,-3 0-14,0-4-7,0-1-5,0-7 1,0-2-2,0-7-1,0-1-14,0-5-3,0 0 17,0-12 1,0-12 0,0-4 2,9 0-1,5 2 0,-1 2 7,2 5 12,-2 5 6,-1 4-6,-4 7-3,5 3-7,-2 0-10,2 13-2,-1 8-2,-1 5 3,-8 1-3,-3-3-2,0 0-5,0-5-7,0-6-18,-6-8-3,6-5-3,0 0 26,0-5 16,0-13 6,3-10-2,11-1-3,3-3 15,2 1 8,-1 5 6,1 5-2,-4 7-1,-7 8-10,-4 5-3,-2 1-4,1 4-10,0 16-5,0 10 5,-3 7 1,0 0 1,0 1-1,0-4-2,0-4 1,-3-8-3,3-6-28,0-6-61,0-7-90,0-3-141,13-12-290</inkml:trace>
  <inkml:trace contextRef="#ctx0" brushRef="#br0" timeOffset="204449.07">3811 10067 1214,'0'0'109,"0"0"-98,0 0 112,0 0-68,0 0-13,0 0-2,-7 28 3,-8 17 10,6 8-16,0 5-13,-1 5-9,1 4 1,-2 2 2,1 0-14,1-9-1,2-8 6,6-7-7,1-10 6,0-3 1,1-8 7,12-5-6,6 0 14,5-2 12,4-3 4,5 1-2,7-1 0,2-1-28,9 1-10,4 0 0,6-1 0,3-4 0,1 1 0,-6-6 0,-5-4 0,-11 0-17,-12-2-61,-14-13-24,-17-2-106,-3 0-406</inkml:trace>
  <inkml:trace contextRef="#ctx0" brushRef="#br0" timeOffset="205062.93">4307 10254 881,'0'0'596,"0"0"-583,0 0 0,0 0 15,-93 31-5,68 23 33,8 13-26,11 5-16,6-7-8,12-9 2,15-17-8,9-10 4,-2-14 3,3-10-1,-2-5 1,-6-6 6,-4-20-5,-8-10-2,-6-5-1,-8-8-5,-3 3-6,0 2-11,-12 8-10,-11 9-15,1 6-16,-3 4-15,-2 0-37,3 0-70,2-2-37,5-6-68,4-4-48,10-6-43,3-4 376,3-6 43,10 0 417,-1-2-361,-4 4 83,-4 2-38,-4 8 4,0 5-14,0 7-30,-2 9 14,-3 6-27,5 6 4,0 23-43,0 29-23,0 26 33,0 22-10,-5 10-10,-4 5 2,-4 1-5,7-14-7,3-10-4,3-17-5,0-13-22,0-11-1,3-10 0,3-9-13,0-9-55,-5-9-37,-1-11-174,0-3-469</inkml:trace>
  <inkml:trace contextRef="#ctx0" brushRef="#br0" timeOffset="206587.55">9367 6956 693,'0'0'0,"0"0"-7,0 0 7,0 0 4,0 0-4,-35 72-18,30-49-266</inkml:trace>
  <inkml:trace contextRef="#ctx0" brushRef="#br0" timeOffset="206878.79">10886 9425 1419,'0'0'25,"0"0"-25,0 0-54,0 0 54,0 0 0,0 0-75,-24-35-66,10 22-176</inkml:trace>
  <inkml:trace contextRef="#ctx0" brushRef="#br0" timeOffset="207136.09">12060 9171 245,'0'0'0</inkml:trace>
  <inkml:trace contextRef="#ctx0" brushRef="#br0" timeOffset="211801.26">7907 11560 624,'0'0'533,"0"0"-533,0 0-17,0 0-33,0 0-66,0 0-152,0 0-327</inkml:trace>
  <inkml:trace contextRef="#ctx0" brushRef="#br0" timeOffset="212116.26">8541 11633 942,'0'0'100,"0"0"-75,0 0-23,0 0-2,0 0 0,0 0-88,0 0-145,-13 4-149</inkml:trace>
  <inkml:trace contextRef="#ctx0" brushRef="#br0" timeOffset="213315.32">7698 12472 97,'0'0'0</inkml:trace>
  <inkml:trace contextRef="#ctx0" brushRef="#br0" timeOffset="214482.55">9172 12583 938,'0'0'91,"0"0"-58,0 0 43,0 0-10,0 0-4,0 0-49,0 0-13,-12-3 0,11 3-14,1 0-11,0 0-9,0 0 6,0 0 3,0 0 2,0 0 9,0 0-11,0 1-73,0 1-49,0-2-69,0 0-188</inkml:trace>
  <inkml:trace contextRef="#ctx0" brushRef="#br0" timeOffset="-208870.37">17662 12130 586,'0'0'100,"0"0"-48,0 0 93,0 0-22,0 0-38,0 0-26,0 0-11,0-18-7,0 18-13,0 0-6,0 0-1,0 0-3,0 0-4,0 0-3,0 0-3,0 0 8,0 0-3,0 0 0,0 0-6,0 0 1,0 0-2,0 0 1,0 0-3,0 0 2,0 0-2,0 0 5,0 0-2,0 0-1,0 0 2,0 0 1,0 0 3,0 0-7,0 0-5,0 0 0,0 0 0,0 0 0,0 0 0,0 0 0,0 0 0,0 0 0,0 0 0,0 0-1,0 0 0,0 0 0,0 0-2,0 0 3,0 0 0,0 0 0,0 0 0,0 0 1,0-7 1,8 0-4,-1-4 2,0 2-3,-2-1 3,0 4 2,-5-1 0,1-2 0,1 0 0,0-6-1,6 0 2,-2-2-1,3 2 4,1 4 7,-7 6 7,-1 2 4,-2 3-6,0 0-8,0 0-10,0 13-5,0 15 5,-2 14 4,-3 13 14,5 11 7,0 9 2,0 5 13,0 2-2,2-4-12,-2-6-4,0-4-8,-19-9-10,-6-9 0,-5-15-4,-3-17-1,-6-18 1,-9-2-6,-3-30-20,-2-18-32,5-11-30,14-14-34,13-7-81,17-10-88,4 0-142</inkml:trace>
  <inkml:trace contextRef="#ctx0" brushRef="#br0" timeOffset="-208638.29">17694 11710 1106,'0'0'55,"0"0"-50,0 0 106,0 0 21,0 0-67,0 0-46,36-8-18,-52 16 0,-4-2 1,1-1-2,6-4 0,9-1-9,4 0 0,0 0 4,16-1-49,10-1-54,14 2-43,8 13-200</inkml:trace>
  <inkml:trace contextRef="#ctx0" brushRef="#br0" timeOffset="-208455.63">18025 12126 820,'0'0'573,"0"0"-559,0 0-8,89-28 88,-65 20-27,-2 1-61,1 2-6,-1 3-71,-6 2-176,-11 0-259</inkml:trace>
  <inkml:trace contextRef="#ctx0" brushRef="#br0" timeOffset="-208313.76">18041 12289 1431,'0'0'16,"0"0"-12,94-1 11,-54-5-15,5 2-1,-2-2-209,5-2-214</inkml:trace>
  <inkml:trace contextRef="#ctx0" brushRef="#br0" timeOffset="-207991.55">18608 12221 1064,'0'0'164,"0"0"-159,43-91 97,-22 46 69,0-1-78,-2 3-38,-5 6-10,-3 8-8,-3 10-21,-5 9-8,0 7 1,-3 3-2,2 18-7,2 22-8,-2 16 8,-2 11 3,0 2 0,-2-4-3,-10-2 1,1-7 1,0-10-3,8-8 1,1-8-3,2-9-3,0-8-49,0-6-39,-3-5-60,-15-2-104,-5 0-36,-3 0-151</inkml:trace>
  <inkml:trace contextRef="#ctx0" brushRef="#br0" timeOffset="-207848.37">18569 12478 266,'0'0'861,"0"0"-800,0 0 16,0 0 104,97 2-72,-76-2-65,-2 0-23,4 0-20,5 0-1,3-5-85,1-12-154,-5-2-240</inkml:trace>
  <inkml:trace contextRef="#ctx0" brushRef="#br0" timeOffset="-207490.25">19234 11864 1327,'0'0'69,"0"0"-24,0 0 124,0 0-35,0 0-93,0 0-28,18 50-3,-25 30 12,-5 9 1,-3-1-10,-6-4-6,-1-4-7,1-9 2,4-9-1,4-9 0,7-10-1,6-14 0,0-4-1,0-9 2,6-7 2,7-3 2,2-1 11,11-5 0,7 0-2,16 0 4,15 0-6,8-5-11,14-2-1,-1-1-1,-2-3-21,-6 1-40,-8-2-29,-13-8-163,-16-4-311</inkml:trace>
  <inkml:trace contextRef="#ctx0" brushRef="#br0" timeOffset="-207040.19">19874 11930 1337,'0'0'41,"0"0"-37,-3-83 58,-27 74 39,-9 9-88,-8 2-13,-4 30-3,3 18 0,11 11 0,15 1-11,17-6-9,5-10-3,9-14 13,20-10 4,5-14 9,9-8 4,2-2 8,1-20 1,-4-9 19,-5-6 4,-7-1 9,-11 4 3,-7 7-2,-7 12-5,-5 9-13,0 6-17,0 3-9,-2 25 1,-11 17-3,-2 12 10,-2 4 0,1 0-5,1-5-3,0-9-1,3-7-2,2-9-6,3-10-33,3-8-95,4-11-68,0-2-74,9-14-125</inkml:trace>
  <inkml:trace contextRef="#ctx0" brushRef="#br0" timeOffset="-206739.33">20088 11976 1021,'0'0'160,"0"0"-42,0 0 57,0 0-57,0 0-111,0 0-6,23 103 17,-32-42-6,6-10-9,3-7-3,0-13 3,17-11-1,8-10 1,5-10 4,1-3 2,1-24 1,-6-11-3,-9-5 3,-8-5 8,-9-2-3,0 7-10,-15 4-2,-6 10-2,-1 8-1,-4 6-15,-2 8-26,3 2-32,2 5-57,13 0-122,10 0-80,1 2-259</inkml:trace>
  <inkml:trace contextRef="#ctx0" brushRef="#br0" timeOffset="-206326.85">20436 11702 908,'0'0'165,"0"0"-138,0 0 48,0 0 53,0 0-118,0 0-10,8 62-2,-8-26 2,0-8 0,0-6 1,10-6 4,4-7-4,-2-9 2,2 0 10,2-15 1,-2-12 10,-2-1 18,-3-3 0,-5 3-12,-4 5-23,0 5-7,-7 12-34,-15 6-99,-5 6-120,-1 19-380</inkml:trace>
  <inkml:trace contextRef="#ctx0" brushRef="#br0" timeOffset="-205747.67">19798 13063 1204,'0'0'82,"0"0"-54,112-54-13,-39 32 104,6 1-75,2-1-17,-11 3-27,-17-3-42,-20 3-166,-20 6-228</inkml:trace>
  <inkml:trace contextRef="#ctx0" brushRef="#br0" timeOffset="-205589.37">19952 13041 1463,'0'0'50,"0"0"-49,104-32-1,-61 29 41,7 3-41,8 0-32,-3 0-354</inkml:trace>
  <inkml:trace contextRef="#ctx0" brushRef="#br0" timeOffset="-203902.03">7685 12414 608,'0'0'125,"0"0"7,0 0-7,0 0-15,0 0-37,0 0-29,0 0-32,1 0-12,10 0-5,11 0-93,9 0-209,13 0-406</inkml:trace>
  <inkml:trace contextRef="#ctx0" brushRef="#br0" timeOffset="-203368.36">9173 12400 606,'0'0'195,"0"0"-179,0 0 7,0 0 35,0 0-9,0 0-37,0 0-11,0 0 0,0 0-1,0 1-2,0 0-1,0 0-5,0-1-61,-1 0-50,1 0 58,0 0-23,0 0-92,9 0-89</inkml:trace>
  <inkml:trace contextRef="#ctx0" brushRef="#br0" timeOffset="-202311.68">10533 12509 840,'0'0'277,"0"0"-249,0 0-24,0 0 24,0 0 62,0 0-37,0 0-45,17-20 0,-17 20-5,-1 0-2,-1 0 1,2 0-2,0 0 4,0 0-1,0 0 1,0 0 0,0 0-4,0 0-1,0 0-22,-1-2-94,-1-4-114,2-3-275</inkml:trace>
  <inkml:trace contextRef="#ctx0" brushRef="#br0" timeOffset="-199725.98">10535 12677 731,'0'0'117,"0"0"-117,0 0-28,0 0 27,0 0 1,0 0 0,14-13-62,-8 8-248</inkml:trace>
  <inkml:trace contextRef="#ctx0" brushRef="#br0" timeOffset="-196086.97">11655 12676 118,'0'0'229,"0"0"-192,0 0-13,0 0 51,0 0-16,0 0-8,0 0-17,2 0-8,-2 0 5,0 0-4,0 0 0,0 0 8,0 0-5,3 0-8,-3 0-3,0 0-10,0 0-8,0 0 4,0 0-5,0 0 6,0 0 6,0 0-3,0 0-3,0 0-1,0 0-2,0 0-1,0 0 2,0 0-4,0 0 0,0 0-9,-3 0-25,-1 1-45,1-1-11,3 0-123</inkml:trace>
  <inkml:trace contextRef="#ctx0" brushRef="#br0" timeOffset="-189429.62">4712 12223 775,'0'0'234,"0"0"-115,0 0-10,0 0 18,96 0-31,-53 0-26,3 0-20,-7 0-21,-6 0-10,-6 0-13,-11 0-1,-8 0-3,-4 0-2,-4 0-16,-8 1-40,-28 5-9,-19-1 19,-14 3-30,-8 0-19,3-1 10,15-1 55,15-3 27,19-1 3,14-2 57,11 0 55,6 0 36,28 0-51,17-5-49,11-2-2,8 0-4,1 1-4,-11 0-22,-7 1-9,-17 2-2,-12 1-5,-14 2 0,-10 0-6,0 0-39,-28 0-14,-18 7 1,-17 2 17,-6 1-8,4-2 18,10-3 23,16-1 8,15-3 1,14 0 34,8-1 33,2 0-6,0 0-10,4 0-15,13 0-15,13 0-9,9 0-6,10 0-4,4-4-3,-5-3-8,-3 3-54,-12-2-39,-8 4-56,-8-1-119,-13 3-131,-4 0-210</inkml:trace>
  <inkml:trace contextRef="#ctx0" brushRef="#br0" timeOffset="-189291.35">4691 12278 947,'0'0'115,"0"0"-55,0 0-2,87-11-58,-32 6-53,-1 1-177,-5 3-367</inkml:trace>
  <inkml:trace contextRef="#ctx0" brushRef="#br0" timeOffset="-188459.81">12851 11933 526,'0'0'0,"0"0"-208,0 0 110</inkml:trace>
  <inkml:trace contextRef="#ctx0" brushRef="#br0" timeOffset="-187245.46">13238 11981 97,'0'0'58,"0"0"-54,0 0 21,0 0 5,0 0-21,0 0-4,14 0 2,-14 0-5,0 0-1,0 0 0,0 0-1,0 0-7,0 0-45,0 0-105</inkml:trace>
  <inkml:trace contextRef="#ctx0" brushRef="#br0" timeOffset="-180399.37">7146 14908 589,'0'0'92,"0"0"-63,0 0 15,0 0 90,0 0-38,90-9-6,-53 9-20,11 0-10,0 1-2,7 8-6,0 1 15,-1-1-21,-5-1-13,-4-2-8,-14-1-5,-11-2-2,-10-3-1,-6 0-13,-4 0 3,0 0 2,0 0-2,0 0-3,-6 0-4,-13 0-2,-6 0 0,-7 0-8,-2 0-1,-5 0-3,-1 0-1,2 0 4,-2 0 1,1 0 5,-2 0-3,4 0 6,1 0 2,6-3 0,6 1 0,6 2 0,9-2 1,5 2 0,4 0 6,0 0 19,0-1 6,0 1 4,16-1-4,15 1-7,14 0-7,9 0 5,2 6 0,-3 3 1,-2 1-5,-11-1-11,-3-1 2,-12-4-4,-10 0-1,-7-2-4,-8-1-2,0-1 3,0 0-5,-12 0 1,-15 0 0,-9 0-3,-7 0-6,0 0-1,-3 0-6,-2 0 7,0 0 6,2 0 5,4-1-2,6-2 2,5 0 0,10 2 0,5-2 1,5 3-1,5-1 2,4 1 5,2 0 4,0 0 2,0 0-5,0 0 1,0-3-3,17 3 0,8 0-6,10 0 4,7 0 2,2 0-1,1 4-4,-6-3 2,-5 2-1,-7 0 0,-5 0 1,-2 1-3,-5-1 0,-4-2 0,-3-1-2,-3 2 2,-4-2 0,0 1 2,-1 0-2,0-1-5,0 0-5,0 0-23,0 0-22,0 0-27,0 0-19,0 0-47,0 0-35,0 0-75,0-5-132</inkml:trace>
  <inkml:trace contextRef="#ctx0" brushRef="#br0" timeOffset="-179357.8">8569 14862 366,'0'0'176,"0"0"-59,0 0-16,0 0 44,0 0-34,0 0-23,-5 0-26,5 0-2,0 0-8,0 0-13,0 0-2,0 0-14,-1 0-8,1 0-1,0 0 3,0 0 7,0 0-7,9 0-6,3 0-3,2 0-5,-4 0 1,-1 0 1,3 0-3,0 0-2,7 0 6,1 0-1,7 0 0,-2 0 3,-7 0 2,-8 0-1,-6 0-5,-4 0 1,0 0-3,0 0-2,0 0 1,-10 0-1,-10 0-1,-3 4 0,-3 0 1,-2 1 0,-3-3-3,1 3 2,2-3-1,1 0 2,8-1-3,1-1 3,9 0 0,3 0 0,6 0 0,0 1 1,0-1 0,0 0 0,4 3-1,11 0-2,2 2 0,-3-3 2,0-1-1,-4 1-4,1-2-62,8 0-111,-1 0-55,4-3-200</inkml:trace>
  <inkml:trace contextRef="#ctx0" brushRef="#br0" timeOffset="-177060.73">11063 7521 268,'0'0'69,"0"0"-68,0 0 31,0 0 51,0 0-21,0 0 13,0 0-19,-1 3-8,1-3-8,0 0-6,0 0-22,0 0-5,0 1-7,0 1-34,6-2-116,10 0-206</inkml:trace>
  <inkml:trace contextRef="#ctx0" brushRef="#br0" timeOffset="-175268.75">10734 7529 49,'0'0'233,"0"0"-208,0 0 12,0 0-4,0 0-7,0 0 0,22 3 32,-22-2-16,0-1-2,0 0-12,0 0-16,-3 0 6,-2 3 13,-2-3-9,3 0-3,2 0 5,2 0 17,0 0 6,0 0-2,25 4-10,14-1 27,15 2 23,6 0-17,5-2-19,-2 1-4,-5 1-21,-4 0 0,-6-3-7,-8 1 2,-6-2-11,-10-1-2,-9 1-3,-6-1-1,-3 2 0,-6-2 4,0 0 0,0 0-1,-6 0 3,-11 0-6,-6 0-2,-12 0-1,-8 0 0,-11 6 0,-7-2-1,-8 2 2,-3 1-2,3-2 2,5-1 0,10 0 0,11-3 0,11 1 1,13 0 1,10-2-1,9 0 2,0 0 3,0 0 4,9 0-6,19 1 3,11-1 28,16 0 3,11 0-13,4 0-13,-3-7 3,-9 1-8,-13 1-3,-12 1-3,-11 1 3,-11 2-3,-7 1 0,-2 0 2,-2 0-1,0 0 1,0 0-1,0 0-2,-2 0 3,-4 0-3,-1 0-1,-2 0 0,5 0 1,-1 0-2,2 0-4,1 0-1,2 0 3,0 0-3,0 0 4,-1 0 0,1 0-1,-2 0 3,2 0 0,0 0 1,0 0 1,0 0 0,-1 0 0,1 0 0,-2 0-1,2 0 2,0 0-1,0 0-1,0 0 1,0 0-1,0 0 0,0 0 0,0 0 1,0 0-1,0 0 0,0 0 0,0 0 0,0 0 0,0 0 0,0 0 0,0 0 0,0 0 1,0 0 1,0 0-1,0 0 0,0 0 2,0 0-2,-1 0 2,-2 0-1,0 0 0,-2 0-2,1 0 4,1 0-1,1 0-3,0 0 4,0 0 1,1 0-4,-3 0 6,4 0-6,0 0 2,0 0-3,0 0 0,0 0 0,0 0-1,0 0 1,0 0 0,0 0 1,0 0 0,0 0 0,0 0 1,0 0 0,0 0 0,0 0-1,0 0 0,0 0-2,0 0 1,0 0-1,0 0 1,0-2 0,2 2 0,0 0 0,2-1-1,4 1-2,3-3 2,3 1 0,1 0 1,-1-1 0,3 3 0,-5-3-1,-2 3 1,-4 0-1,-3 0 1,-1 0 0,-2 0 1,0 0 4,0 0-3,0 0 0,0 0-1,0 0-1,0 0-2,0 0 2,0 0-10,0 0-31,0 0-73,0 0-49,0 0-65,0 3-66,-3 4-24</inkml:trace>
  <inkml:trace contextRef="#ctx0" brushRef="#br0" timeOffset="-166907.18">11501 14939 529,'0'0'116,"0"0"-58,0 0 7,0 0 31,90 0-34,-56 0-25,1 0-31,-8 0 4,-3 0-7,-7 0 2,-4 0-2,-6 0-1,-3 2 0,-4-1-1,0-1 2,0 0-3,-19 0-5,-12 0 3,-10 3 0,-5-3 0,1 5 1,2-3 1,10 1 0,10 0 0,9 0 0,11-3 0,3 0 20,14 0 44,20 0-7,14 0-6,5 0-16,1-2 0,-2-2-2,-3-1-22,-2-2-11,-5 0-2,-5-4-107,-14-2-181</inkml:trace>
  <inkml:trace contextRef="#ctx0" brushRef="#br0" timeOffset="-166117.4">11595 15027 835,'0'0'180,"0"0"-137,0 0-35,0 0 44,0 0 27,0 0-39,75-30-35,-55 28-5,-5 2-7,-6 0-20,-4 0-14,-3 0-21,-2 0-60,0 0-50,0 0 24,0 0 0,0 0-8,0 0-135</inkml:trace>
  <inkml:trace contextRef="#ctx0" brushRef="#br0" timeOffset="-153726.5">8977 12570 254,'0'0'492,"0"0"-444,0 0-7,92-3 62,-56 2-35,1-1-5,-4 2-13,-3 0-25,-4 0-11,-4 0-5,-3 0-5,-7-2-1,-5 0-3,-5 1 2,-2 1-1,0 0 4,0 0-5,-17-2-15,-9 1 6,-10 1 1,-3 0 1,-4 0-2,1 0 0,0 0 3,2 0 5,7 1 1,11 1 0,10-2 1,9 0 20,3 0 28,4 0-1,23 0-8,12 0-21,9 0-8,-3 0 1,-1 0-2,-7 0-3,-5 0-2,-7 0 1,-8 0-5,-10 0-1,-6 0-2,-1 0-12,-8 0-21,-14 1 5,-12 3 14,-10 0 2,0 1-6,0-2 2,2 0 10,10-1 7,10 0 1,10-1 2,12-1 18,0 0 36,8 0-1,17 0-18,8 0-31,9 0 7,-3 0-7,-4 0-1,-4 0-3,-6 0-2,-5-1 0,-2 1-12,-3 0-86,-3 0-105,-8 0-251</inkml:trace>
  <inkml:trace contextRef="#ctx0" brushRef="#br0" timeOffset="-147442.52">9755 12097 264,'0'0'361,"0"0"-283,0 0 48,0 0-19,0 0-30,0 0-28,0 0-28,3-1-6,-3 1-4,0 1-5,0 9 1,0 3 7,0 4 6,0 3 4,-4 2-10,-1 5 5,-2 2-2,2 0-6,-1 0-10,-3 0 1,1-3 0,0-3-2,2-3 1,1-6 0,4 0-1,-1-5 0,2-1 0,0-1 0,0-3 0,0-1 3,0 0-2,0-1 1,0-2-2,0 0 2,0 0-1,0 0 0,0 0 0,0 0-1,0 0 1,0 0 0,0 0-1,0 0 0,0 0 0,0 0 0,0 0 1,0 0-2,0 0 2,0 0-2,0 0 0,0 0 0,0 0 0,0 0-3,0 0-2,0 0 0,0 0-1,0 0 4,0 0-4,0 0-3,0 0-7,0 0 0,0 0-4,0 0-9,0 0 5,0 0-5,0 0 10,0 0 0,0 0 3,0 0 5,0-5-35,0-7-55,0-4-49,0 0 7,5-2-54,-2-1-68</inkml:trace>
  <inkml:trace contextRef="#ctx0" brushRef="#br0" timeOffset="-146969.77">9700 12278 201,'0'0'149,"0"0"1,0 0-16,0 0-49,0 0 29,0 0-59,68-62-33,-53 79 10,-4 4-3,-7 1-20,-4 2-3,0-2-3,-13-3-1,-6-5-2,1-6-21,0-8-11,4 0-9,4-15 33,7-8 8,3-6 7,0-1 27,16 2 10,5 3-4,5 5 12,-1 9-11,2 8-16,-2 3-11,-5 10-8,-6 15-6,-9 8 3,-5 3-3,-9 3-1,-16-7 0,-8-3-31,3-15-24,5-9-6,7-5 30,7-22 32,7-11 3,4-9 40,0-3 25,4-1-15,14 9 2,-3 8-9,3 12-20,-3 9-7,0 8-17,3 7-2,0 23-12,-2 8 6,-6 10 2,-10 2-10,0-4-33,-6-3-6,-14-7-43,-1-13-48,-3-9-52,4-11 9,3-3-105</inkml:trace>
  <inkml:trace contextRef="#ctx0" brushRef="#br0" timeOffset="-143151.57">23705 10023 724,'0'0'380,"0"0"-361,0 0 3,0 0 38,113-3-17,-22 0 5,11 2-5,2 1-20,-9-2-6,-11 2-4,-14 0 0,-14 0-7,-14 0-3,-15 0-3,-15 0 0,-12 0-4,-6 0-50,-34 0-33,-26 0 49,-20 0 28,-10 0 2,-2 3 8,4 0 0,9-2 3,15 1-2,26-2 23,24 0 35,20 0 19,14 0 11,38-9-24,28-5-47,17 0-7,5 1 0,-6 4-9,-11 1-1,-13 3-1,-17 5-35,-28 0-96,-27 9-117,-32 8-194,-39 5-114</inkml:trace>
  <inkml:trace contextRef="#ctx0" brushRef="#br0" timeOffset="-143022.8">23723 10122 1326,'0'0'26,"0"0"-21,148-48-5,-57 27 6,8 4-6,-5 2-78,-14 5-175,-21-1-347</inkml:trace>
  <inkml:trace contextRef="#ctx0" brushRef="#br0" timeOffset="-133469.2">15619 13796 1336,'0'0'44,"0"0"-23,0 0-16,0 0 15,6 84 30,-6-23 25,0-1-45,0-8-25,0-7-4,0-6 0,0-13-1,17-7-32,12-14-59,8-5-46,6-19-30,4-15 3,-9-10 75,-6-4 89,-11-2 4,-8 6 62,-7 10 43,-3 12 23,-3 13 2,0 9-21,0 17-61,0 30-30,-3 18 24,-6 12 6,2 0-39,0-2-2,3-6-10,1-12-1,3-11-11,0-13-90,9-20-143,15-13-162</inkml:trace>
  <inkml:trace contextRef="#ctx0" brushRef="#br0" timeOffset="-133264.72">16154 14004 1153,'0'0'78,"0"0"-77,0 0 13,0 0 98,67 75-16,-59-31-40,-4 3-23,-4-3-20,0-6-10,0-7-3,-13-10 0,-5-11-62,-6-10-55,-2 0-72,-2-23-57,6-13-157</inkml:trace>
  <inkml:trace contextRef="#ctx0" brushRef="#br0" timeOffset="-133151.6">16142 14050 681,'0'0'357,"124"-123"-160,-44 68-37,2 8-54,-5 13-30,-15 15-51,-16 16-25,-24 5-15,-22 32-105,-3 11-165,-35 5-175</inkml:trace>
  <inkml:trace contextRef="#ctx0" brushRef="#br0" timeOffset="-132829.81">16655 14205 1212,'0'0'209,"0"0"-153,0 0 14,0 0 20,0 0-55,107-12-31,-60 12-4,5 0-62,2 0-113,-5 0-243</inkml:trace>
  <inkml:trace contextRef="#ctx0" brushRef="#br0" timeOffset="-132578.48">17496 13723 1168,'0'0'151,"0"0"-133,0 0-12,-65 140 117,26-43 10,-3 10-74,3-3-28,6-9-18,16-11-13,17-14-2,6-12-64,40-16-118,8-14-172,3-18-381</inkml:trace>
  <inkml:trace contextRef="#ctx0" brushRef="#br0" timeOffset="-132162.2">17619 14143 1272,'0'0'142,"0"0"-116,0 0-13,98-18 58,-55 6-45,2 0-26,1-2-73,-2-3-120,-5-2-184</inkml:trace>
  <inkml:trace contextRef="#ctx0" brushRef="#br0" timeOffset="-131817.56">18083 13908 1161,'0'0'295,"0"0"-263,0 0-31,0 0 19,0 0 14,13 115 1,-13-48-21,0-7-14,0-6-1,0-10-7,0-15-27,1-12-29,13-15-2,10-6 33,10-28 20,7-16 13,3-8 0,-6 1 24,-6 7 34,-11 14-16,-12 13-17,-7 14-3,-2 7-8,0 10-14,-17 21-4,-7 13 2,1 6 2,2 6-2,7-4 1,8-3-1,6-7-3,0-8-53,17-9-27,10-11-100,2-11-98,3-3-244</inkml:trace>
  <inkml:trace contextRef="#ctx0" brushRef="#br0" timeOffset="-131621.99">18503 14008 1038,'0'0'100,"0"0"-90,0 0-7,0 0 54,54 114 44,-37-56-43,-4 0-16,-7-6-9,-2-7-10,-4-9-18,0-10-5,-14-10-11,-9-13-123,-4-3-76,0-23-181</inkml:trace>
  <inkml:trace contextRef="#ctx0" brushRef="#br0" timeOffset="-131511.78">18574 14070 961,'0'0'282,"137"-103"-138,-69 61-96,-6 9-14,-12 9-34,-19 12-8,-20 12-176,-11 5-243</inkml:trace>
  <inkml:trace contextRef="#ctx0" brushRef="#br0" timeOffset="-131299.73">18894 13707 967,'0'0'351,"88"84"-328,-43-16 1,-7 14 111,-18 2 2,-18 0-87,-8 2-39,-42-4-7,-19-4-4,-16-11-48,-6-11-64,-4-18-140,7-17-301</inkml:trace>
  <inkml:trace contextRef="#ctx0" brushRef="#br0" timeOffset="-130475.01">19506 14147 1071,'0'0'94,"0"0"-46,0 0 13,0 0 65,0 0-49,0 0-44,40-2-28,-10 2-5,7 2-17,-4 7-75,-12 1-134,-9 3-182</inkml:trace>
  <inkml:trace contextRef="#ctx0" brushRef="#br0" timeOffset="-130343">19400 14369 1153,'0'0'159,"0"0"-96,0 0-11,0 0 27,0 0-42,143-14-37,-67 6-119,-3-1-225,-10 1-636</inkml:trace>
  <inkml:trace contextRef="#ctx0" brushRef="#br0" timeOffset="-129921.22">20337 14187 1107,'0'0'49,"0"0"-45,43-106 10,-40 59 135,-3-7-31,-21-7-91,-19 5-21,-14 15-3,-5 21-3,-1 20-2,6 17-4,11 28-1,10 10 0,14 4 0,19-7 4,7-13 0,33-12 3,20-13 2,7-11 6,2-3 18,-10 0 40,-14-5 14,-18 2-15,-15 3-28,-11 0-10,-1 20-24,-7 17 5,-19 13-1,-8 4-2,-3 1-1,4-1-4,7-4-18,10-9-78,15-10-101,5-16-125,35-15-286</inkml:trace>
  <inkml:trace contextRef="#ctx0" brushRef="#br0" timeOffset="-129659.21">20748 14122 1264,'0'0'132,"0"0"-118,0 0 54,0 0 37,0 0-91,0 0-10,-36 112-4,20-52 0,16-4-1,0-12 1,16-10-1,11-14 1,3-16-1,3-4 1,0-27 9,-7-19 0,-6-13 4,-11-9 20,-9 0 1,0 4-20,-13 11-14,-4 16-9,-1 11-19,5 14-26,-2 11-107,3 1-110,3 0-132</inkml:trace>
  <inkml:trace contextRef="#ctx0" brushRef="#br0" timeOffset="-129374.07">21266 13880 1280,'0'0'139,"0"0"-133,0 0 19,0 0 20,0 0-33,0 0-12,-26 42-3,26-16 1,0-2 1,12-4 1,11-8-1,1-10 1,-1-2 2,-3-8 1,-5-18 10,-8-5-3,-5-5 10,-2 0 5,-3 8-6,-12 6-19,-3 8-18,1 14-38,-6 0-55,-4 25-93,4 13-52,0 10-189</inkml:trace>
  <inkml:trace contextRef="#ctx0" brushRef="#br0" timeOffset="-129178.48">21413 14520 1289,'0'0'162,"0"0"-147,0 0-14,-122 67 56,36-33 7,-6 9-51,3 0-13,14-3-9,20-4-85,23-8-126,30-14-86,16-14-361</inkml:trace>
  <inkml:trace contextRef="#ctx0" brushRef="#br0" timeOffset="-129049.88">21379 14691 1570,'0'0'67,"0"0"-67,0 0 0,-119 72 25,29-21-5,-8 7-20,1 9-9,16-3-147,11-8-423</inkml:trace>
  <inkml:trace contextRef="#ctx0" brushRef="#br0" timeOffset="-100054.69">8507 14930 950,'0'0'167,"0"0"-127,0 0-25,0 0 19,0 0 11,0 0 0,0 0-7,79-7-20,-54 7-14,-2 0-2,5 0 0,-10 0 1,-6-2-3,-8 0-2,-4 2-27,-2 0-42,-21 0 7,-14 14 42,-8-2 17,0 1 5,5 0 0,8-5 2,13-3 31,10-3 25,9-2 16,0 0 10,4 0-16,25-10-42,19-7-26,20 0 0,13-2-19,4 0-118,-13-2-143,-16-4-504</inkml:trace>
  <inkml:trace contextRef="#ctx0" brushRef="#br0" timeOffset="-83375.85">20166 16615 1089,'0'0'63,"0"0"-20,0 0-28,0 0 27,0 0 66,0 0-42,0 0-38,3 104 12,10-29 8,-2 3-26,-5 4-12,-6-3-3,0-3-3,0-2-3,-3-9 1,-3-11-2,2-15-3,3-15 3,1-12 1,0-6 0,0-6 0,0 0 5,0 0 3,0 0-5,0 0 0,0 0-2,-2 0-2,1-3-9,-2 0-2,2 0 5,1 3 5,0-4 1,0 3 3,0 1-2,0 0-1,0 0-1,0 0-1,0 0-1,0 0 0,0 0 2,0 0-1,0 0-1,0 0 3,0 0 0,0 0-1,0 0-2,0 0-1,0 0 1,0 0 3,0 0 0,0 0 0,0 0 0,0 0 0,0 0 2,0 0-1,0 0 1,0 0 0,0 0-2,0 0 0,0 0 1,0 0 0,0 0-1,0 0 0,0 0 2,0 0 0,0 0-1,0 0 3,0 0-4,0 0 1,0 0-1,0 0 1,0 0-2,0 0-1,0 0 0,0 0-1,0 0 3,0 0-1,0 0 1,0 0-1,0 0 2,0 0-2,0 0 1,0 0-1,0 0-1,0 0-1,0 0 1,0 0 2,0 0 0,0 0 0,0 0-1,0 0 1,0 0 0,0 0 0,0 0 0,0 0 0,0 1-1,0-1 0,0 0 1,0 0-1,0 0 0,0 0-1,0 0 1,0 0 0,0 0 1,0 0 0,0 0-1,0 0 1,0 0 0,0 0 0,0 0 0,0 0 0,0 0 0,0 0-1,0 0-1,0 0 0,0 0 2,0 0-2,0 0 2,0 0 0,0 0 0,0 0 0,0 0 1,0 0-1,0 0 0,0 0-1,0 0 1,-1 0 1,-4-5-1,1-3-1,-5-2 0,-4-1 0,-8-2-2,-6-2 1,-13 4-1,-7 2 2,-16 9 0,-9 0-1,-6 28 1,-1 13 2,9 15-1,12 14 2,12 9 3,17 4-2,22-5 5,7-4 3,30-10 5,26-10-5,26-14-5,21-16-4,15-14-2,10-10 0,1-8-6,-10-21-7,-15-11 10,-17-9 2,-23-12 2,-19-6-1,-20-13 3,-23-2-2,-12-3-1,-34 3-1,-19 12-3,-7 21 2,-4 20-2,0 20-9,6 9 9,7 9-31,8 20-13,18 3-64,11 6-25,15 2-69,9 3-102,0-2-47</inkml:trace>
  <inkml:trace contextRef="#ctx0" brushRef="#br0" timeOffset="-83023.47">19934 17786 634,'0'0'100,"0"0"-40,0 0 16,0 0 36,-66-75 27,66 60-49,14 4 30,11 3-65,6 5-16,4 3-6,1 0-17,-2 10-5,-3 7-7,-6 0-1,-5-2 0,-5-2-3,-5-7-1,-5-2-2,2-4 2,3-4-18,-1-19-25,-1-10 3,-2-2 20,-5-2 21,-1 5 6,0 4-3,0 8-3,0 8-10,0 12-90,0 0-58,2 21-211,-2 8-219</inkml:trace>
  <inkml:trace contextRef="#ctx0" brushRef="#br0" timeOffset="-82760.76">20028 18004 1065,'0'0'62,"0"0"-29,0 0 27,0 0 82,0 0-45,0 0-44,0 28-4,0 16 2,0 9-18,0 3-7,-3 2-15,0 4-6,0-9-5,3-8-3,0-11-27,0-17-76,1-17-142,11-4-166</inkml:trace>
  <inkml:trace contextRef="#ctx0" brushRef="#br0" timeOffset="-81921.9">20147 16612 680,'0'0'158,"0"0"-124,99-29-1,-23 25 64,31 3 24,36 1-50,30 0-23,23 0-2,11 3-11,2-3 6,-8 0-14,-10 0-1,-14 0-21,-18 0-5,-19-3 0,-28-1 1,-21 0 5,-23 2-5,-18-2-1,-11 1 0,-6-2 0,-10 3 0,-8-1-3,-12 1-9,0 2 0,-3-1-1,0 0 13,0-1 2,0-1 4,0 1 2,0 2-3,-5 0 1,1 0-5,-5 0-1,-1 21 0,-5 24 6,1 22 18,-2 22 3,2 11-6,2 1-1,1-4 0,3-9-13,5-15-4,2-17 0,1-14-3,0-16 0,0-11 0,0-9 0,0-5-9,0-1-16,0 0-3,-7-15-18,-3-1-92,-3-4 10,-6 6 11,-6 9-39,-10 1-59,-6 4-113</inkml:trace>
  <inkml:trace contextRef="#ctx0" brushRef="#br0" timeOffset="-81682.12">21829 17374 921,'0'0'62,"114"0"2,-35 0 58,10 0 36,7 0-29,6 0-59,-3 0-24,-2 0-19,3 0-15,-4 5-9,-2 0-3,-8 2-14,-14-7-51,-15 0-12,-10 0-49,-12-4-11,-13 0 8,-18 0-110,-4 4-26,-23 0-281</inkml:trace>
  <inkml:trace contextRef="#ctx0" brushRef="#br0" timeOffset="-81285.19">22126 17648 461,'0'0'205,"0"0"-145,0 0-21,-80 6 21,70-6-10,8 0-19,1 0 2,1 0 11,0 0 10,0 0-10,0 0-12,0 0-8,0 0-8,0 1 8,19 1 40,23-2-7,27 0-8,29 0 13,18 0 0,12-6-19,2 0 29,-14-3-20,-13 4 15,-22 2-37,-23 1-30,-18 2 2,-16 0-2,-13 0-33,-11 0-93,0 0-159,-24 0-96,-20 0-394</inkml:trace>
  <inkml:trace contextRef="#ctx0" brushRef="#br0" timeOffset="-80705.44">22466 17684 1068,'0'0'79,"0"0"-53,0 0 31,0 0 99,-55 116-28,41-47-56,0 7-14,2-1-16,-1 0-6,3 0-11,-1-2-21,-3-1-4,0-6 0,0-11 0,2-13 0,3-16-3,5-14 1,1-6-4,3-5 3,0-1 3,0 0-1,0 0 1,0 0-4,0 0 0,0 0-7,0 0 0,0 0 5,-3 0 4,3 3 1,-2-3 0,1 1-1,-1 1 2,-3 5 0,-3-4-1,-4 3 0,-10 0-1,-16-4-2,-22 1-2,-24-2 1,-34-1-21,-39 0 1,-40 0-9,-37 0-20,-24 16 10,0 8-8,15 7-19,34-2 0,48-5 39,45-14 16,53-10-5,34-12-60,26-18-119,3-6-319</inkml:trace>
  <inkml:trace contextRef="#ctx0" brushRef="#br0" timeOffset="-78967.2">23578 17394 672,'0'0'116,"0"0"-20,0 0 25,0 0 14,0 0-27,0 0-15,-12-31-51,9 31-28,-6 14-11,1 15 2,-2 10 8,0 2 9,4 2-13,4-7-9,2-5 1,0-6-1,0-6-1,4-5-1,8-7 0,2-3 2,5-2 4,3-1 6,3 1-3,0 2 13,-4 6 10,-5 0-9,-4 2-6,-7 5-9,-5 0 0,0 2-6,-11-1 0,-13-1-3,-6-4-2,-6-4-51,-4-6-44,0-3-80,4-3-35,8-16-133</inkml:trace>
  <inkml:trace contextRef="#ctx0" brushRef="#br0" timeOffset="-78532.09">23558 17377 580,'0'0'506,"0"0"-477,97-44-24,-62 39-5,-3 4-2,-3 1-1,-1 0-42,-4 14-45,-5 3-65,-1 2 17,-7 1-17,-4 0 42,-1 1 113,-6-1 4,4-2 95,-2 1 36,-1 1 5,-1 4-16,0 1-41,2 5 11,-1 0-36,4 1-7,-1-2-30,1-8-10,5-2-5,-1-3 3,4-7-3,0-2-2,-3-6 2,3-1-2,-2 0 5,1-16-3,0-9-6,-2-7-14,-4-7 5,-2-4 6,-4 2 0,0 3 1,0 10 2,-10 6-2,3 11 1,1 7-37,1 4-42,3 0-127,2 0-229</inkml:trace>
  <inkml:trace contextRef="#ctx0" brushRef="#br0" timeOffset="-78320.75">24342 17495 1137,'0'0'157,"0"0"-157,0 0 4,0 0-4,-63 73 53,27-37-20,-2 5-15,4-5-18,6-4-4,7-9-120,9-7-71,2-8-155,10-8-324</inkml:trace>
  <inkml:trace contextRef="#ctx0" brushRef="#br0" timeOffset="-78135.68">24163 17374 359,'0'0'722,"0"0"-630,0 0-32,0 0-34,0 0 36,55 84 36,-44-30-57,-5 4-20,-3-4-14,2-4-7,-3-4-27,2-10-125,1-9-70,0-10-216</inkml:trace>
  <inkml:trace contextRef="#ctx0" brushRef="#br0" timeOffset="-77943.01">24443 17559 1183,'0'0'114,"0"0"-46,0 0-26,0 0-20,0 0-20,0 0 7,3 108 2,-6-64-11,-5-6-11,6-4-117,-1-6-32,3-10-149,0-8-298</inkml:trace>
  <inkml:trace contextRef="#ctx0" brushRef="#br0" timeOffset="-77662.08">24623 17596 972,'0'0'117,"0"0"-101,0 0-16,0 0 0,0 0 0,0 0 7,-43 81 11,39-38-12,4-6-6,4-11 3,13-9-3,5-7 0,0-10 4,2 0 2,-2-27 0,-5-7 1,-5-4-1,-8-3 0,-4 0 13,0 8 22,0 10-25,-11 8-16,-1 10 0,-1 3-14,0 2-40,3 0-50,2 7-129,8-1-278</inkml:trace>
  <inkml:trace contextRef="#ctx0" brushRef="#br0" timeOffset="-77433.9">24699 17076 1406,'0'0'50,"0"0"-50,0 0 2,0 0 1,98 6 0,-72 10-3,1 2-16,4-2-122,2-6-74,-1-7-169</inkml:trace>
  <inkml:trace contextRef="#ctx0" brushRef="#br0" timeOffset="-77144.05">25154 16915 1182,'0'0'43,"0"0"32,0 0-49,0 0-25,0 0 0,-71 91 5,46-23-6,11 1-1,8-4-1,6-5 2,0-18 0,9-12 0,12-15 0,7-12 0,4-3 6,-3-18 0,-3-17 5,-10-9 6,-12 1 1,-4 4-3,-4 12 8,-20 8-18,-4 14-5,-1 5-6,1 0-4,4 24-38,9 4-46,5 7-63,6 1-252</inkml:trace>
  <inkml:trace contextRef="#ctx0" brushRef="#br0" timeOffset="-76010.86">21065 16445 277,'0'0'16,"0"0"11,0 0 77,0 0 17,0 0-32,0 0 21,-19-23 57,19 23-11,0-1-46,0 1 20,0 0-20,14 5-56,14 18-8,8 9 7,6 7-4,-5 3-24,-9 0-13,-11-1-3,-11 1-8,-6-5-1,-18-4-16,-31-8-64,-15-5-42,-5-14-151,7-6-310</inkml:trace>
  <inkml:trace contextRef="#ctx0" brushRef="#br0" timeOffset="-75717.55">21346 15969 1302,'0'0'61,"0"0"-61,0 0 0,5 101 6,8-53 24,4-4-27,-5-5-3,-1-7-13,-5-8-66,-6-5-58,0-14-118,0-5-208</inkml:trace>
  <inkml:trace contextRef="#ctx0" brushRef="#br0" timeOffset="-75543.42">21422 15765 1266,'0'0'76,"0"0"-76,0 0-6,0 0-1,0 0 4,0 0-36,72 83-125,-56-62-198,1-7-399</inkml:trace>
  <inkml:trace contextRef="#ctx0" brushRef="#br0" timeOffset="-75366.13">21633 15894 1272,'0'0'31,"0"0"-23,0 84-8,0-33 45,-3 7 11,0-4-48,3-4-8,0-11-4,3-8-51,10-9-15,4-10-35,0-10-68,1-2-100,2-28-25</inkml:trace>
  <inkml:trace contextRef="#ctx0" brushRef="#br0" timeOffset="-75207.71">21803 16006 600,'0'0'254,"0"0"-86,12-72-41,-12 69 21,0 3-48,0 14-78,-3 24-20,-6 11 11,-2 9-9,7-5-4,4-5-15,0-10-67,0-7-52,1-11-77,11-10-134</inkml:trace>
  <inkml:trace contextRef="#ctx0" brushRef="#br0" timeOffset="-75087.26">21818 16137 1106,'0'0'68,"0"0"-66,0 0 18,0 0 41,86-39-61,-64 39-47,-5 0-104,-7 0-264</inkml:trace>
  <inkml:trace contextRef="#ctx0" brushRef="#br0" timeOffset="-74939.63">21988 15919 1318,'0'0'16,"0"0"-11,0 0-5,52 134 45,-52-63-21,-23 6-24,-20-2-120,-9-6-183</inkml:trace>
  <inkml:trace contextRef="#ctx0" brushRef="#br0" timeOffset="-73180.33">18382 16866 768,'0'0'156,"0"0"-10,0 0-56,0 0 4,0 0-30,0 0-39,0 0-24,21 26-1,-6 23 16,-1 0 2,-7-3 0,-1-8-9,1-9 7,8-9-11,11-11-1,14-9-4,12 0-1,6-20-22,-8-11-15,-4-5 25,-16-8 13,-14-4 0,-9-2 11,-7 1 1,-7 8-4,-12 11-7,-2 12 3,3 13-4,2 5-1,2 12-9,5 19-1,6 11 4,3 5 7,0 2 0,6-9 0,9-5-2,2-8 0,8-8-14,1-7-67,6-9-36,6-3-61,-1-8-12,3-16 6,-3-5 34,-5-6 28,-4-5 124,-4-1 150,-12-4-144,-6 5 101,-5 6-30,-1 10 64,0 12 31,0 11-44,-1 1-64,-5 19-44,-3 24 16,3 17 47,0 10-17,3-2-35,3-5-12,0-7-6,0-10-13,0-11-7,10-12-24,4-9-53,5-11-56,1-3-72,-1-15-62,-4-16-76</inkml:trace>
  <inkml:trace contextRef="#ctx0" brushRef="#br0" timeOffset="-73019.28">19158 17045 91,'0'0'222,"11"-118"-83,-11 68 16,0 11 35,0 19-28,0 10-34,0 10-57,0 3-42,0 24-25,0 14 33,0 7 18,0 2-24,3-4-25,6-7-6,-1-5-3,-2-7-55,-1-7-44,-2-11-93,-3-7-119</inkml:trace>
  <inkml:trace contextRef="#ctx0" brushRef="#br0" timeOffset="-72868.68">19158 17045 656,'27'-47'348,"-15"30"-233,0 3-74,1-2-2,0 6 10,1-2-49,1 2-57,-4-2-253</inkml:trace>
  <inkml:trace contextRef="#ctx0" brushRef="#br0" timeOffset="-72718.09">19297 16713 1219,'0'0'32,"59"107"3,-33-38 48,-16 3 26,-10 0-49,-10-1-45,-26-1-15,-12-6-21,-5-9-95,0-18-181,-5-15-660</inkml:trace>
  <inkml:trace contextRef="#ctx0" brushRef="#br0" timeOffset="-68256.87">563 16266 1202,'0'0'62,"0"0"-59,0 0 3,0 0 46,86 45 33,-53 10 3,1 8-35,-1 6-8,-6-2-7,1-9 2,-4-11 0,-3-7-18,-3-10-10,1-8-6,-7-5-4,-4-11 5,-4-2-6,-4-2-1,0-2 0,0 0-9,0-10-33,-3-9-73,-10-5-72,-2 2-80,3-4-159</inkml:trace>
  <inkml:trace contextRef="#ctx0" brushRef="#br0" timeOffset="-67899.75">467 16347 1022,'0'0'123,"0"0"-81,0 0 63,0 0 33,0 0-37,0 0-29,5 6-33,25 31 18,7 6 4,4 8-19,0 0-11,-4 0 1,-4-5-9,-1-2-17,-3-7 2,-8-6-5,0-6-3,-8-6 1,-4-9-1,-3-6-2,-6-3-2,0-1-15,0 0-2,0-5-12,0-14-24,0-9-77,0-2-66,0-1-41,-4-3-83,-2 2-141</inkml:trace>
  <inkml:trace contextRef="#ctx0" brushRef="#br0" timeOffset="-67307.58">539 16330 997,'0'0'150,"0"0"-49,0 0 4,0 0-24,0 0 20,101 81 3,-61-42-55,-2 2-17,-4-1-3,-4-3-7,-3-2-10,-8-6-8,-1-2-4,-6-7 0,-3-6-2,-6-8-24,-3-3-42,0-3-13,0 0 12,-14-17 24,-11-12-27,-3-6 44,-5-5 18,-6-6 5,5 4 3,1 4 2,5 5 10,11 10 17,4 4-1,4 8 19,5 7 12,4 2-8,0 2-6,4 6-24,20 20-16,8 12 10,6 10 12,-1-1-11,-3-2-10,-8-6 3,-2-6-2,-8-8-5,-4-10 0,-6-7-1,-4-5 0,-2-3-3,0 0 2,-5-16-6,-16-13-10,-3-10-6,-6-3 13,2 2-3,6 3 5,7 9 9,5 12 4,10 9 1,0 7 1,28 7-6,9 18-3,9 12 0,-1 0 3,-5 2-5,-7 1-43,-8-6-120,-8-8-86,-4-7-271</inkml:trace>
  <inkml:trace contextRef="#ctx0" brushRef="#br0" timeOffset="-66949.92">1234 16405 897,'0'0'159,"0"0"-93,0 0 27,0 0 41,0 0-38,0 0-57,-109 51 2,73-14-12,-3 4-18,-1-2-8,9-5-2,5-5-1,9-9-5,5-8-25,10-4-8,-1-4 9,3-2-11,0-2-12,0 0 3,0 0-3,0 0-34,0-12-154,3-2-255</inkml:trace>
  <inkml:trace contextRef="#ctx0" brushRef="#br0" timeOffset="-66661.03">1223 16325 680,'0'0'523,"0"0"-449,0 0-25,0 0 20,0 0-3,0 0-19,-28 67 5,0-23-32,-4-1-5,-5-2-3,-3 1-9,4-6-1,2-5-2,5-7 0,9-7-15,9-10-27,7-4-21,4-3-16,0 0-19,10-14-43,10-6-109,8 1-154</inkml:trace>
  <inkml:trace contextRef="#ctx0" brushRef="#br0" timeOffset="-66339.89">1289 16250 1067,'0'0'152,"0"0"-79,0 0 28,0 0-39,0 0-39,0 0-11,-22 105 27,-2-41-5,-3 1-19,-6 0-10,-1-7-3,6-9-2,5-12-4,5-14-54,12-8-68,6-10-87,0-5-71,6 0-50</inkml:trace>
  <inkml:trace contextRef="#ctx0" brushRef="#br0" timeOffset="-65979.85">1568 16651 1086,'0'0'161,"0"0"-67,0 0 18,0 0 3,0 0-53,0 0-47,36-5-14,-15 5-1,-2 0 0,-4 0-9,3 0-73,-5 5-95,-4 0-102,-1 1-207</inkml:trace>
  <inkml:trace contextRef="#ctx0" brushRef="#br0" timeOffset="-65785.53">1551 16765 1150,'0'0'181,"0"0"-121,0 0 29,0 0 26,0 0-70,0 0-45,66 0-12,-30 0-91,-2 0-196,-4-3-325</inkml:trace>
  <inkml:trace contextRef="#ctx0" brushRef="#br0" timeOffset="-64821.62">1044 16453 692,'0'0'362,"0"0"-300,0 0-3,0 0 35,0 0-1,0 0-55,5-17-31,-5 29-2,-8 9 5,-9 7 10,3 3 10,-2 2 6,2-8-1,-2 1-10,6-7-13,3-4 1,-3-2-7,3-2-2,-1-5-3,5-2 0,0-1-1,3-3-1,0 0-3,0 2-10,0-2-13,0 0-9,0 0 1,0 0 2,0 0-12,0 0-14,0 0 1,0 0 15,0 0 18,0 0 7,0 0 3,0 0 11,0 0 4,0 0 1,0 0 1,0 0-1,0 0 10,0 0 26,0 0 4,0 0 8,0 0-2,0 0-13,0 0-10,0 0-14,0 0-7,0 0-3,0 0-30,3-2-31,9-1-48,7-4-35,8-3-219</inkml:trace>
  <inkml:trace contextRef="#ctx0" brushRef="#br0" timeOffset="-62748.56">2426 16593 950,'0'0'137,"0"0"-115,0 0 17,0 0 44,0 0-19,0 0-43,0 0-21,10-3 1,-10 4 1,0 6 0,0-2-1,-3-1 3,-9-1 1,3-3 1,-3 0-4,1 0 1,4 0 1,0-6 5,0-3-3,2-3-2,4 0-4,-2 2 5,3 0 6,0 1 7,0 2-2,0 2 8,9 0-7,2 3-4,1 2-3,5 0-2,-1 2 4,5 20 3,-2 5 1,-5 11 8,-5 4-6,-9 1-8,0 4-6,-3-3-4,-15-4-1,-6-4 1,2-5-1,-2-10 1,4-6-6,-2-5-6,3-10 0,-4 0 10,0-4 2,-3-11 2,4-5-1,5-1 2,1-2 0,10 1 4,3 4 1,3 1 1,0 4 0,0 4 6,6 4 4,7 3-8,5 2-4,9 0 2,7 11-6,2 7 17,-1 1 2,-3 2-3,-5 0-8,-4 3 5,0-2-11,-5-1 2,-3-3-7,-3-2 1,0-2 2,-3-7-3,-3-1-2,3 1-28,3-7-49,2 0-45,12-7-94,1-13-104,0-6-216</inkml:trace>
  <inkml:trace contextRef="#ctx0" brushRef="#br0" timeOffset="-62252.89">2787 16685 755,'0'0'274,"0"0"-209,0 0 29,0 0 17,0 0-36,0 0-63,6-12-12,-6 29-1,0 0 0,5 0 1,3 2-2,1-4 2,-1-4 0,-3-3-1,-1-3 0,0-4 1,-3 1 0,1-1 1,-2-1 4,1 0 9,2 0-2,0 0 5,2 0 1,-1 0 6,-1-1 5,-3-1-9,3 2-6,0-1-6,3 1-2,2 0-5,5 0 3,-3 0 1,-2 4 0,5 6 3,-5 2 0,-1 4-1,-1 2 1,0 2-2,0 4-1,-3-2-1,-3-1-2,0-2-2,0 0 0,0-9-1,0 0 1,-3-5-1,0-3-4,-2 1-8,-2-3-15,-1 0-9,-2 0-17,-6 0-70,1-7-44,-1-3-41,-1-3-48,5 0-47</inkml:trace>
  <inkml:trace contextRef="#ctx0" brushRef="#br0" timeOffset="-61995.55">2803 16673 749,'0'0'284,"0"0"-197,0 0-9,0 0 23,91-58-22,-74 53-56,4 5-23,-4 0-15,0 0-124,-6 7-103,-3 2-208</inkml:trace>
  <inkml:trace contextRef="#ctx0" brushRef="#br0" timeOffset="-61463.86">3192 16462 997,'0'0'155,"0"0"-103,0 0 61,0 0-26,0 0-55,0 0-23,5 75 8,-5-12 26,0 10-20,0-1-6,-2 1-7,-4-5 1,6-10 2,0-5-6,0-11 2,3-4-2,5-6 0,-2-1-5,-2-8 3,1-3-5,0-8 1,-3-5-2,-1-5 2,1-2 2,-2 0 4,0 0 4,0 0 16,0 0 1,3 0-9,0 0-8,-1 0-3,10 0 2,5 0-7,9 0 7,5 0 3,11-2 4,5 1-4,3 1 7,2 0-7,-3 0-3,-4 0-6,-2 1-4,-5 9-6,0-3-39,0 1-92,-10-1-160,-7-3-285</inkml:trace>
  <inkml:trace contextRef="#ctx0" brushRef="#br0" timeOffset="-60779.25">3570 16833 928,'0'0'158,"0"0"-57,0 0 23,0 0-10,0 0-45,0 0-19,1-8-12,13 8-6,5 0-4,8 0-10,0 0-3,-2 0-5,-3 0-10,-4 0-7,-3 0-69,-9 0-117,2 0-129,-5 0-363</inkml:trace>
  <inkml:trace contextRef="#ctx0" brushRef="#br0" timeOffset="-60520.94">3907 16590 962,'0'0'450,"0"0"-421,0 0-24,0 0 26,1 97 69,-1-51-58,-7 7-32,-11-6-3,6-5-6,6-6-1,6-8-4,0-9-24,4-4-85,17-10-107,4-5-54,5-5-188</inkml:trace>
  <inkml:trace contextRef="#ctx0" brushRef="#br0" timeOffset="-60168.22">4054 16710 1083,'0'0'73,"0"0"-54,0 0 16,0 0 20,0 0-55,0 0 0,0 6-1,0-1 1,0 3-2,0-4 4,2 1 0,7 1 5,7-1 32,8 3 28,4 0-6,1 4-10,-5-1-3,0 0-12,-7 5-12,-5 1-16,-4 5-2,-8 2-4,0 1 0,0 1-2,-3-5-3,-6-3 2,-2-5-2,0-7-26,0-3-38,-2-3-28,-4-3-73,-2-14-112,2-3-317</inkml:trace>
  <inkml:trace contextRef="#ctx0" brushRef="#br0" timeOffset="-59672.55">4095 16654 754,'0'0'457,"0"0"-415,0 0-25,0 0 52,0 0-35,94-63-34,-72 63-17,-1 0-62,-3 2-20,1 8-51,-1-1-25,-1-3-13,2-1-50,-1-5 96,1 0 142,-1 0 89,-6 0 76,-5 0-33,-2-2 17,-2 1 8,-3 1-64,1 0-59,-1 0-19,0 3-13,2 10 2,1 0 3,1 0 7,4-2 6,1-2 11,6-4 6,0-2-7,1-3 7,2 0 8,-3 0-18,-6-14-14,1 0-6,-7-2 1,-3 1 7,0 1-13,-6 4-2,-9 1 0,-1 4-3,-5 2-2,5 1-2,-1 2-23,1 0-27,7 0 8,3 0-21,3 0-51,3 0-136,0 0-159</inkml:trace>
  <inkml:trace contextRef="#ctx0" brushRef="#br0" timeOffset="-56450.51">4593 16916 148,'0'0'433,"0"0"-322,0 0 18,0 0 22,0 0 14,0 0-31,0 0-19,-15-5-44,20 5-15,8 0-9,9 0-8,8 0-5,6 0 6,4 6-9,-2 1-6,-6-1-10,-7 1-10,-7 0-5,-7-4-1,4-2-55,-2-1-138,5-7-224</inkml:trace>
  <inkml:trace contextRef="#ctx0" brushRef="#br0" timeOffset="-55910.02">5403 16774 466,'0'0'614,"0"0"-532,0 0-23,13-75 37,-13 61 4,-13 2-45,-1 1-32,-4 5-17,-2 4-5,-1 2-1,-3 2-5,-1 18 4,0 3-5,6 5-1,7-4-12,5-4-13,7-8-15,0-6 9,0-4 18,12-2 18,-1 0 2,4 0 3,4-12 4,1-4-5,-4 2 1,6 1-1,-6 4 0,-7 1 10,-1 5 4,-4 3 7,-1 0-8,3 0-6,-3 0-2,1 11 6,1 3 11,-1 7-1,-2 2-3,4 5 16,-6 8-4,0 1-1,0-1-5,0 0-5,-9-4-10,0-6-3,-3-6-5,3-6-3,3-5-2,6-6-29,0 0-74,0-3-54,0 0-46,18-15-204</inkml:trace>
  <inkml:trace contextRef="#ctx0" brushRef="#br0" timeOffset="-55563.65">5615 16719 951,'0'0'119,"0"0"-102,0 0-16,0 0 56,0 0 1,-30 104-25,30-66-18,0-5 0,9-7 6,12-5 5,1-4-5,3-8 12,1-6 9,-1-3-4,-2 0-7,-1-2-1,-7-15-12,0-3 3,-10-2-1,-5-6-6,0-1 1,-8-5-9,-13-2-3,-3 5-3,0 6 0,2 9 0,4 8-2,4 5-4,4 3-6,0 0-10,2 14-73,5 2-162,3-4-385</inkml:trace>
  <inkml:trace contextRef="#ctx0" brushRef="#br0" timeOffset="-53981.61">3671 17231 588,'0'0'189,"0"0"-119,0 0 13,0 0 21,0 0 6,0 0-45,76-29-3,-49 29-2,4 0-1,4 0-13,-1 8-9,7 3-6,0 2-4,1-3-4,-4 4-4,3-7-2,-7-2-3,1-2-2,-1 1-2,-7-3 5,2 1-3,-3 1 0,-1 1 1,-2-4-6,0 3-1,1-3 2,0 0-2,1 3 2,1-3-2,2 1 0,1 2-3,-1-3 5,-4 0-5,-2 2 3,-4-2-4,1 3-1,-1-3 3,-3 0-3,1 2 4,-2-1-2,5-1 1,-3 2 5,3-2-5,-3 0 2,2 1 0,4-1-2,-1 3-1,3-1 1,0 1 1,-2 0-4,-1-1 3,-1 1 5,-1 0-2,-4-3 0,4 1-2,-2 2 1,1-1-2,1-2-2,-3 3 4,2-3 0,-1 2 3,-1 0-4,-2-1-1,0 1 0,-1-1-3,3-1 6,-4 1-7,-3 1 2,-1-1 0,-3-1-2,-2 1 1,2 0-1,-5-1 0,0 0-4,0 2-21,0-2-48,6 0-127,11-4-321</inkml:trace>
  <inkml:trace contextRef="#ctx0" brushRef="#br0" timeOffset="-45181.9">9154 15908 964,'0'0'179,"0"0"-128,0 0-46,0 0 62,0 0 65,0 0-56,0 0 27,72 9-55,-32-9-24,3 0 0,0 0-8,-1-4-8,-6-1-7,-9 0-1,-3 1-15,-15 1-26,-8 3-18,-1 0-40,-10 0-28,-16 0 22,-5 0 39,-6 0 35,0 0-11,1 5 13,3 2 23,8-2 6,5-2 2,8 0 21,4-2 24,7-1 1,1 3 40,0-3 6,8 0-21,15 0-41,10 0-1,6 0-2,-2 0-19,-8 0-8,-11-4-2,-13 4-9,-5-2-42,0 2-75,-23 0-71,-16 0-59,-4 0-65,-3 8-20</inkml:trace>
  <inkml:trace contextRef="#ctx0" brushRef="#br0" timeOffset="-45044.66">9154 15908 314</inkml:trace>
  <inkml:trace contextRef="#ctx0" brushRef="#br0" timeOffset="-45026.71">9154 15908 314,'-45'42'233,"40"-41"-96,5-1-17,0 0 24,8 0 3,15 0-87,7-2-22,3-6-16,0 1-4,-8 0-6,-5 5-12,-7-3-46,-8 4-116,-5-2-183</inkml:trace>
  <inkml:trace contextRef="#ctx0" brushRef="#br0" timeOffset="-31234.37">1274 17922 856,'0'0'97,"0"0"-49,0 0 80,0 0-6,0 0-9,0 0-37,0 0-18,0 0 1,26 3-27,-1 1 1,15 2-9,11-6-21,7 0-3,-3 0-84,-10-4-135,-14-6-177</inkml:trace>
  <inkml:trace contextRef="#ctx0" brushRef="#br0" timeOffset="-31060.41">1328 18062 1043,'0'0'341,"0"0"-309,0 0-18,0 0 58,0 0-39,83-47-33,-29 40-18,7 0-130,2 0-203,-2 0-407</inkml:trace>
  <inkml:trace contextRef="#ctx0" brushRef="#br0" timeOffset="-30557.96">2288 17839 1221,'0'0'69,"0"0"-63,0 0-2,0 0 19,0 0 8,0 0-26,-82-66-5,73 64 0,6 0 2,3 2-2,0 0 6,0 0 1,14 0 16,13 17-3,7 8 5,2 5 1,-8 7-19,-13 0 5,-13 3-8,-2 2-1,-21-2-4,-17 1 1,-9-9-15,-6-10-33,1-10-20,10-12 17,11 0 42,9-18 9,6-10 16,11-5 60,5-1 0,0 3 2,3 5-9,16 8-18,3 7-21,4 11-15,4 0-10,8 10-5,-2 14 0,-4 5 0,-4 3 0,-3-2 0,-8 0-7,-4-6-26,-1-4-48,4-5-48,3-8-80,9-7-47,2 0-161</inkml:trace>
  <inkml:trace contextRef="#ctx0" brushRef="#br0" timeOffset="-30270.54">2600 17875 912,'0'0'129,"0"0"-120,0 0-3,0 0 14,0 0 15,0 0-2,-20 81-19,20-53 0,19-6 2,3-5 23,11 0 21,0-3 9,-2-2-17,-1 3-7,-11-5-5,-5 2-18,-7 0 9,-7-3-20,0 1-6,-9 0-5,-16-3 0,-8-2-27,-7-5-40,-1 0-58,6-11-30,5-11-52,10-7-154</inkml:trace>
  <inkml:trace contextRef="#ctx0" brushRef="#br0" timeOffset="-30107.25">2569 17836 1226,'0'0'109,"94"-34"-104,-41 23 15,-2 3-5,-3 6-15,-8 2-39,-7 0-139,-10 5-249</inkml:trace>
  <inkml:trace contextRef="#ctx0" brushRef="#br0" timeOffset="-29665.68">3101 17670 1260,'0'0'135,"0"0"-135,0 0 4,0 0 6,21 79 59,-16-25-19,-3 1-19,0 2-24,-1 0-1,-1-4 4,0-2-6,1-6 6,3-6-4,-1-6-2,5-4-2,-2-6 1,-1-6 0,-2-5-2,-3-7 0,1-2 2,-1 0 3,2-2 5,1 4 3,0 1 7,-1 2-2,4 2-4,4-1 0,4 2 8,8 2-1,12 3 3,10 1-4,16 0-4,11-3-2,5-2-8,6-3 3,3-1-7,6-2-3,1 1-8,-2-1-47,-14-5-141,-16-1-269</inkml:trace>
  <inkml:trace contextRef="#ctx0" brushRef="#br0" timeOffset="-27783.44">3528 17987 49,'0'0'75,"0"0"-52,0 0 25,0 0 2,0 0-10,0 0 0,0 0 12,-26 0 8,23 0-2,0 0-12,1 0 19,1 0 1,1-1-14,-2 1 27,0-2 7,2-1-15,-1 2-15,1 0 6,0 1-10,0 0 1,0 0-1,0 0-5,0-2 25,11-1 18,11 1-45,9 2-20,6-2 12,0 2 9,-1 0-3,-9 0-9,-2 0-10,-10 0-9,-3 2-11,-6 0-4,-3-2-1,-3 2-4,0-2-36,0 1-55,0 1-26,0-1-61,-1 3-68,-4-4-117</inkml:trace>
  <inkml:trace contextRef="#ctx0" brushRef="#br0" timeOffset="-27465.71">4020 17830 1132,'0'0'132,"0"0"-87,0 0 41,0 0-12,0 0-28,0 0 8,6 105 2,-12-54 3,-3-3-27,3-8-18,5-4-10,1-9-3,0-5-1,0-5-44,0-3-71,0-5-57,0-9-75,0 0-147,3-3-122</inkml:trace>
  <inkml:trace contextRef="#ctx0" brushRef="#br0" timeOffset="-27045.95">4202 17873 1068,'0'0'153,"0"0"-119,0 0-9,0 0 38,0 0-8,0 0-3,0 85-29,3-49-10,3 0-10,-1-5 0,3-5 0,0-6 1,-1-7-3,1-6 3,2-5 2,2-2 3,3 0 7,2-9-4,0-13-3,-2-5-6,-3-2 3,-4-7-5,-2 0 1,-5-3-1,-1 3 0,0 4-1,0 8 0,-1 4 0,-7 4 0,-2 8 0,-4 3 0,-3 5-5,-6 0-1,-1 0-3,0 0 3,8 3 2,6 3 0,10-2-11,0 4-32,11 1-142,9 0-86,7 1-372</inkml:trace>
  <inkml:trace contextRef="#ctx0" brushRef="#br0" timeOffset="-26591.84">4568 17844 1239,'0'0'212,"0"0"-210,0 0-2,0 0 0,0 0 16,0 0 4,9 97-15,-9-68-5,-2-4 1,-1-2-2,-1-9-3,2-6-3,2-4-5,0-4 12,0 0 0,0 0 16,0-9-6,11-3-2,0 0 14,-2 2 20,-1 4-1,-2 2-11,4 3-9,2 1 2,4 0-6,1 5-9,4 14-4,-3 4 3,-4 4-1,-4-1 11,-4 1-9,-2-3-2,-4-3-2,0-1-1,0-3-1,-6-3-1,-4-1-1,-4-4 0,-4-6-2,-2-3-14,0 0-16,-3 0-11,3-12-40,6-12-39,7-2-94,7-10-159</inkml:trace>
  <inkml:trace contextRef="#ctx0" brushRef="#br0" timeOffset="-26372.62">4560 17863 452,'0'0'748,"0"0"-606,0 0-43,0 0-1,0 0-12,81-64-44,-50 55-34,2 5-8,1 1-54,-4 3-79,-3 0-170,-2 0-391</inkml:trace>
  <inkml:trace contextRef="#ctx0" brushRef="#br0" timeOffset="-25472.16">5113 17752 800,'0'0'127,"0"0"-109,0 0 7,0 0 44,0 0-34,0 0-31,2 5-4,-2 7 0,0 2 2,0-6-1,0-2-1,0-4 4,0-2 2,0 0 16,9 0 26,1 0-14,-1-9-14,-3-1 0,-5-4 10,1 4-5,-2-3-13,0 3-11,-6-3-1,-6 4-2,-2 3 0,3 2 0,-4 2 0,0 2 0,-4 0-1,7 0-1,0 6 2,6 5-2,6 3-1,0 3 5,0 0 0,8 0 7,0-3-6,-2-2 1,-1-6 1,-2 0-3,-3-6 1,3 0-1,-2 0 1,2 0-1,6-6-43,3-10-124,3-1-233</inkml:trace>
  <inkml:trace contextRef="#ctx0" brushRef="#br0" timeOffset="-24339.7">5885 16547 689,'0'0'51,"0"0"-51,0 0 0,0 0 15,0 0 43,0 0-44,1 2-4,1 10 1,-1 0 7,3 3 2,-1 0-1,2-3-6,-1-3-6,1-2 13,4-4 13,3-1 9,0-2-3,4 0-16,1 0-4,-4-5-11,-4-3-2,-6-3-2,-3 2 8,0-1-1,0-2-6,0 4-5,-11 0-1,-2 4-5,0-3-16,-4 5-21,1 2-47,-5 0-118,-1 13-42</inkml:trace>
  <inkml:trace contextRef="#ctx0" brushRef="#br0" timeOffset="-22548.28">6301 16595 664,'0'0'20,"0"0"-20,0 0 0,0 0 9,0 0 61,0 0 18,-54 45-28,47-15-14,-1 6-6,1 6 8,-4 11-14,-2 7-15,-5 8 1,-3 2-9,3 5 3,-2 3 4,6 4-2,-4-5-2,0-1-1,2-1-2,-2-1 1,1-1-5,4-1-1,-3-4-2,2-6-4,-2-1 4,-7-4 2,-2 0-4,-2-3 7,0-3-2,5-2-2,1-4 0,9 0 5,2 2 3,4 1-3,0 4-8,1-2 9,-2 0-5,-1-5-1,1-5 0,1-5 0,0-6 5,1-3-1,1-2 3,1-2-1,0 1 0,0-3 0,0-1-3,-2 1-3,1 2 5,1-2-5,-4 2 3,2-3-2,1 4-3,-4-3 1,2-3-1,-3 4 1,2-7 5,1 0-6,1-5-3,2 2 0,2-5 0,1-2-15,0-4-181,20 0-250</inkml:trace>
  <inkml:trace contextRef="#ctx0" brushRef="#br0" timeOffset="-17669.55">7162 17208 1094,'0'0'271,"0"0"-194,0 0-74,0 0 3,0 0 35,20 94 7,-20-52-24,0-2-17,-9-1-7,-7-8-15,1-9-67,-3-8-87,6-11-62,6-3-169</inkml:trace>
  <inkml:trace contextRef="#ctx0" brushRef="#br0" timeOffset="-17504.2">7081 17104 959,'0'0'148,"0"0"-92,37-76 55,-7 59-10,12 5-56,2 10-34,-2 2-11,-6 0-5,-9 7-69,-12 12-74,-14 3-67,-1 6-192</inkml:trace>
  <inkml:trace contextRef="#ctx0" brushRef="#br0" timeOffset="-17325.92">6972 17447 929,'0'0'205,"0"0"-115,112 14 12,-64-13-8,-2-1-40,0 0-34,-1 0-15,-2 0-5,-3 0-19,-4 0-54,-5-3-83,1-7-99,-1-1-341</inkml:trace>
  <inkml:trace contextRef="#ctx0" brushRef="#br0" timeOffset="-17097.73">7849 17363 1158,'0'0'157,"0"0"-98,0 0 26,0 0-16,0 0-31,97-30-23,-78 30-14,-1 0-1,-3 0-58,-6 0-65,0 3-130,-9 4-209</inkml:trace>
  <inkml:trace contextRef="#ctx0" brushRef="#br0" timeOffset="-16949.86">7840 17469 1118,'0'0'224,"0"0"-112,0 0-12,0 0-5,0 0-66,0 0-29,106 0-20,-69 0-142,0 0-209</inkml:trace>
  <inkml:trace contextRef="#ctx0" brushRef="#br0" timeOffset="-16192.63">8710 17143 890,'0'0'144,"0"0"-111,0 0-29,0 0 30,0 0 68,-11 91-6,8-38-18,0 1-22,-1-1-11,-5-2 8,-2-4-25,-2-5-19,-5-3-5,-3-8-3,0-4-1,-1-4 0,-2-10 0,0-6-17,2-4-28,-4-3 9,-2 0-29,4-16-61,1-9-30,9-9-119,8-6-186</inkml:trace>
  <inkml:trace contextRef="#ctx0" brushRef="#br0" timeOffset="-15900.83">8604 16948 935,'0'0'81,"0"0"-78,0 0 0,0 0 34,0 0-1,0 0-24,39 39-8,-52-29-4,0-6-6,3-3 6,2-1 2,3 0 10,4-12 31,1-5 28,0-3-9,1 1 9,13 2-27,4 5-33,3 4-11,4 6-44,2 2-79,0 7-57,-2 11-176</inkml:trace>
  <inkml:trace contextRef="#ctx0" brushRef="#br0" timeOffset="-15051.99">9096 17109 1046,'0'0'141,"0"0"-75,0 0 14,0 0 9,0 0-43,0 0-39,22 39-7,-8 15 4,-1 7 2,-4-1-4,-3-6 2,-3-6-3,4-7 2,-4-12-2,3-12 0,1-9 4,0-5 4,5-3 8,1-8 25,5-17-13,2-9-13,0-3 1,0-8 3,-1-8-4,-1-3-11,-5-1 0,2 8-3,-7 13-1,-2 17 0,-3 9-2,-3 9-10,0 1-54,0 0-59,0 3-105,0 13-146,0 7-426</inkml:trace>
  <inkml:trace contextRef="#ctx0" brushRef="#br0" timeOffset="-14236.41">9573 17202 767,'0'0'214,"0"0"-158,0 0-28,0 0 29,0 0 13,0 0-69,3-7 0,-1 36-1,4 5 0,0 5 2,4-3-2,-2-4 0,4-1-2,-1-4-3,1-12-7,2-4 3,-3-5 2,3-6-5,-1 0 5,0-15 7,3-6-2,-6-4 2,-2-6-5,-1 1 2,-2 1 3,-4 7 1,-1 8 8,0 4 12,0 10-6,0 0-15,0 7-3,-1 15-2,-2 7 5,0 5 2,3 3-2,0-1 3,1-7 0,11-5 9,4-7-2,1-7 3,5-8 11,-1-2 18,3-7 14,-3-13-24,-4-6 1,-7-3 4,-4-3-7,-6-2-9,0-2-1,-6 0-11,-5 3-1,-2 5-8,4 11 0,2 8 0,6 6-19,1 3-46,0 0-109,5 12-119,9 2-225</inkml:trace>
  <inkml:trace contextRef="#ctx0" brushRef="#br0" timeOffset="-13912.41">10373 17210 1070,'0'0'93,"0"0"-58,0 0 1,0 0 29,0 0-23,0 0-35,-58-58-7,29 85 0,3 9-4,6 7 4,5 1 5,9 3 13,5-2 4,1-11-2,0-3 6,12-9-8,8-8-1,6 0 9,5-11-5,3 4-8,1-7-13,-5 0-50,-7 0-125,-6 0-172,-12 0-604</inkml:trace>
  <inkml:trace contextRef="#ctx0" brushRef="#br0" timeOffset="-13092.37">11157 17314 653,'0'0'161,"0"0"-54,0 0-25,0 0 35,0 0 3,0 0-18,0-9-26,3 8-24,8-1-16,4-1 3,4 1-5,4 2-3,3-4-9,4 2-18,0 1-1,0-2-3,1 3-3,-7 0-41,-5 0-27,-5 0-16,-5 0-99,-4 7-40,1 3-97,1 0-175</inkml:trace>
  <inkml:trace contextRef="#ctx0" brushRef="#br0" timeOffset="-12829.15">11168 17425 951,'0'0'185,"0"0"-75,0 0-29,0 0 34,0 0-42,0 0-39,30 0-27,-8 0-7,8 3 0,3 2-33,7-4-80,6 2-155,6-3-256</inkml:trace>
  <inkml:trace contextRef="#ctx0" brushRef="#br0" timeOffset="-11618.59">11982 17254 960,'0'0'157,"0"0"-84,0 0-1,0 0 19,99-75-31,-82 65-28,-3 0-23,-4 3-1,-8 1-3,-2 2 5,0-1 12,0 3-3,0-1-11,0 3-4,0 0 5,0 0 8,0 20-12,0 14 1,0 15 7,1 3 13,-1 2-10,0-11-11,0-4 2,0-4-3,-9-7-2,0-8-2,4-6-25,1-5-71,3-7-75,-1-2-42,2 0-58,-3-5-72</inkml:trace>
  <inkml:trace contextRef="#ctx0" brushRef="#br0" timeOffset="-11391.93">11929 17509 677,'0'0'268,"0"0"-97,0 0-47,0 0 48,0 0-66,0 0-29,78 1-25,-49 4-23,-1-1-15,3-1-10,-1 1-4,0-1-21,-3 0-84,-3-1-103,-8-2-161,-3 0-502</inkml:trace>
  <inkml:trace contextRef="#ctx0" brushRef="#br0" timeOffset="-10999.89">12455 17079 951,'0'0'237,"0"0"-142,0 0-64,0 0-23,0 0 27,-13 107 69,7-35-23,1 1-39,3-5-23,2-8 1,-1-4 3,0-3-17,-3-10 1,3-9-7,1-5 0,0-7 0,0-5 1,0-6 6,1-2-3,9-5 6,-1-1 11,2-2 2,0-1-4,1 0-14,6 0-2,2 0-3,6 0-1,8 0-22,-1-4-7,-3-4-29,-5-1-43,-7-3-64,-5-2-94,-3-6-306</inkml:trace>
  <inkml:trace contextRef="#ctx0" brushRef="#br0" timeOffset="-10582.26">12765 17224 1058,'0'0'92,"0"0"-39,0 0-15,0 0 6,0 0-13,0 0-21,-95-26-10,80 57-4,4 8-1,10-5 1,1-3-7,0-6 1,12-6-1,3-7-16,4-7 13,1-5 11,1 0 3,-2-20 5,0-5 0,-4-5 4,-6-2 16,-3 3 17,-6 9 14,0 6 20,0 9-22,0 5-9,0 2-21,-1 25-13,-4 10 13,0 11 2,4-1-7,1 0-12,0-5-3,0-8-4,0-3 0,0-7-6,0-9-25,0-3-81,0-7-70,6-5-94,0-3-204</inkml:trace>
  <inkml:trace contextRef="#ctx0" brushRef="#br0" timeOffset="-10275.75">12905 17280 488,'0'0'596,"0"0"-505,0 0-69,0 0-14,0 0 3,3 94 20,-1-52-20,5-4-11,5-6 0,5-9 1,-1-9-1,5-8 0,1-6 0,1-6 0,-4-19 0,0-7 6,-8-7 4,-7-4 14,-4 2 10,0 2-7,-10 8-4,-10 7-5,3 9-15,-3 5-3,2 7-27,2 3-50,4 0-29,3 0-51,9 10-100,0-2-95</inkml:trace>
  <inkml:trace contextRef="#ctx0" brushRef="#br0" timeOffset="-9980.03">13239 17023 48,'0'0'1137,"0"0"-1086,0 0-51,0 0 0,0 0 14,-43 81 11,43-45-20,12-7-4,2-8-1,-1-7 1,0-8-1,-2-6 8,1 0 2,-3-15 8,-3-9 5,-5-2 28,-1 1-25,0 1-14,-9 7-12,-1 10-15,-6 5-59,5 2-63,-4 12-130,6 10-248</inkml:trace>
  <inkml:trace contextRef="#ctx0" brushRef="#br0" timeOffset="-9652.24">13532 17403 1146,'0'0'244,"0"0"-165,0 0-68,0 0-6,0 0 7,0 0 1,-100 44-11,70-22-2,6-2-50,9 0-85,4-7-58,9-6-181,2-7-345</inkml:trace>
  <inkml:trace contextRef="#ctx0" brushRef="#br0" timeOffset="-9487.06">13363 17396 130,'0'0'1034,"0"0"-860,0 0-53,0 0-32,0 0-22,0 0-40,66 27-15,-42 1-4,-4 2-8,-1 1-1,-4 5-54,-4-9-120,-3-7-283</inkml:trace>
  <inkml:trace contextRef="#ctx0" brushRef="#br0" timeOffset="-6900.24">12529 17720 359,'0'0'93,"0"0"-25,0 0-32,0 0 14,0 0-18,0 0-14,0 0-5,-23-15 14,23 14 54,0 1 38,0 0-6,0 0-4,0 0-10,0-3-14,7 3-19,4 0-26,5 0-18,3 0-2,10 0 1,7 4 5,8 2 8,4 1 3,1-2-3,2 1-4,-7 0 0,-4-1-4,-6-2-11,-10-2-4,-7 2-3,-6-3-4,-1 0-4,-5 0 1,4 0 0,-3 0-1,-1 0 1,0 0-1,-3 0 0,-2 2-1,0-2-1,0 0-13,0 0-7,0 0 7,0 0 1,0 0-1,0 0-2,0 3-4,0-3-17,0 0-26,0 0-35,0 0-82,0 0-117,6 0-560</inkml:trace>
  <inkml:trace contextRef="#ctx0" brushRef="#br0" timeOffset="-5519.27">13969 17353 792,'0'0'123,"0"0"-95,0 0-12,0 0 20,0 0-12,0 0-21,-58-56-1,52 44-2,3-3 4,3 0 34,0-2 27,0 1-7,3 4 14,7 3 4,4 6-17,7 3-22,2 3-21,6 23-5,-7 15 10,-5 2-3,-13 7 8,-4 0-16,-6-3-9,-18 0-1,-7-8-1,0-4-7,-4-10-24,4-10-11,3-13-12,5-2 17,7-15 25,6-13 13,4-6 12,6-1 40,0 2 12,2 6 8,10 8-6,2 6-18,3 9-11,5 4-20,7 10-14,6 14-3,2 10 0,-4 4 1,-7 1 0,-4-3-2,-6-2 0,-7-8 0,-3-3-5,0-10-20,-3-7-34,3-4-58,4-2-66,7-14-53,8-16-261</inkml:trace>
  <inkml:trace contextRef="#ctx0" brushRef="#br0" timeOffset="-5236.04">14339 17299 1004,'0'0'124,"0"0"-103,0 0-18,0 0 28,0 0 10,0 0-7,-15 67 1,24-39-2,10-5 18,5 0-3,-3-2 3,-2-1-4,-2-1 6,-7 4-16,-5-1-19,-5 3-6,0-1-10,-14-4-2,-6-3 0,-3-8-49,-1-4-37,0-5-30,5-11-41,8-17-29,8-10-163</inkml:trace>
  <inkml:trace contextRef="#ctx0" brushRef="#br0" timeOffset="-5084.44">14392 17280 1020,'0'0'183,"0"0"-85,0 0-21,0 0-26,103-49-34,-79 49-17,0 0-44,-4 0-150,-3 8-273</inkml:trace>
  <inkml:trace contextRef="#ctx0" brushRef="#br0" timeOffset="-4396.41">14713 17142 925,'0'0'177,"0"0"-68,0 0-2,0 0 10,0 0-56,0 0-23,8 82 4,-1-21-6,-7 2-19,0-3-9,0-2-1,0-2-5,-9-5-1,0-7 0,0-7-1,5-7 0,-2-8-2,5-8 2,1-7 3,0-1-3,0-6 0,0 0 2,0 0 5,0 2 0,4-1 19,3 3-6,4-3-2,3 4-2,6 1-3,5 2-2,10-2 4,6 2 3,6-2-1,6-3 3,1-3-4,-2 3-10,-4 1-1,-10-3-2,-4 3-1,-9 0-2,-4-3-9,-8 4-17,-7 0-40,-5-4-92,-1-1-163,0 0-212</inkml:trace>
  <inkml:trace contextRef="#ctx0" brushRef="#br0" timeOffset="-4077.48">15049 17179 1181,'0'0'122,"0"0"-64,0 0-12,0 0 15,0 76 46,3-23-32,0 0-44,-3-6-18,0-1-9,0-10-3,-3-4-1,0-9-27,0-4-68,3-5-86,0-8-86,0-6-176</inkml:trace>
  <inkml:trace contextRef="#ctx0" brushRef="#br0" timeOffset="-3568.9">14834 17438 440,'0'0'192,"0"0"-68,0 0 26,0 0-40,0 0-10,0 0-10,-4-15-3,4 12-11,0 3-15,0 0-25,6 0-16,4 0-9,2 0-6,0 0-3,1 0-1,-2 0-1,-4 0-21,1 0-73,-3 0-80,3 0-101,0 0-338</inkml:trace>
  <inkml:trace contextRef="#ctx0" brushRef="#br0" timeOffset="-3097.58">15159 17324 752,'0'0'154,"0"0"-107,0 0 13,0 0 43,0 0-59,0 0-35,-13 21 0,13 11 9,0 2 0,7-1-8,2-2-1,0-6-2,4-3-3,-2-10-2,0-5 5,3-6 1,3-1 4,1-3 16,1-17-15,-5-7 2,-4-3 23,-1-4-6,-6 0-14,-3-5-8,0 0-4,-3 5 5,-9 6-8,0 8 1,-4 7-3,-4 9-1,-5 4-3,0 0-2,4 4-8,7 7-67,10 5-67,4-3-40,0 4-155</inkml:trace>
  <inkml:trace contextRef="#ctx0" brushRef="#br0" timeOffset="-2669.01">15441 17280 909,'0'0'130,"0"0"-110,0 0-11,0 0 13,0 0-3,0 0-14,-15 65-3,15-52 0,0-5-2,3-4 4,6 0 10,6-4 30,-2 0 18,4 0-4,-2 0 13,1 0-8,-2 0-27,-2 0-12,1 15-12,-5 2-6,2 5 7,-4 2 0,-6 0 1,0 2-7,0 1-2,-12-3-2,1-4 1,-2-3-2,3-8-2,0-4-25,-1-3-48,2-2-101,-3-7-40,-1-14-209</inkml:trace>
  <inkml:trace contextRef="#ctx0" brushRef="#br0" timeOffset="-2480.5">15469 17234 1046,'0'0'107,"0"0"-63,0 0 19,87-36-29,-57 33-34,-3 3-7,-5 0-140,-9 0-233</inkml:trace>
  <inkml:trace contextRef="#ctx0" brushRef="#br0" timeOffset="-987.73">15990 17481 723,'0'0'245,"0"0"-101,0 0-48,0 0 8,0 0-10,0 0-36,-58 31-13,30-4-17,-2-5-14,0 1-11,6-3-3,3-3-4,6-4-47,8-2-83,2-11-106,5 0-175</inkml:trace>
  <inkml:trace contextRef="#ctx0" brushRef="#br0" timeOffset="-788.61">15810 17478 1134,'0'0'121,"0"0"-50,0 0 35,0 0-28,0 0-30,0 0-31,31 20 6,-19 5 6,-3 1-12,4 0-5,-1 1-10,0-1-2,0 0-24,-3-1-103,0 0-135,3-11-246</inkml:trace>
  <inkml:trace contextRef="#ctx0" brushRef="#br0" timeOffset="1184.73">16406 17369 321,'0'0'179,"0"0"-73,0 0-2,0 0 31,0 0-37,0 0-48,0 0-30,-3 0-11,-1 0-4,-1 0 0,-2 0-2,2 0 0,-1 0 0,2 0 0,-1 0-1,-3-4 0,2 0 0,-1 1 0,3 0 1,1 0 4,3 1 9,-2 0-4,2 1 2,0-1-1,0 1 4,0-2-2,0 2 0,0-1-11,0 0 6,0-1-4,0 1-2,0-1-2,2 0 1,-2 2 3,1 0-2,-1-1 1,2 0 1,-1-1-3,-1 1 4,1-1 2,1 0-3,0-1 0,1 2 0,0-1 1,-1 1-2,1 2-3,-3-3 0,1 3 0,-1 0 1,0 0 3,0 0-3,0 0 1,0 0-1,0 0-3,0 0 2,0 0-1,0 0-1,0 0 1,0 0 0,0 0 1,0 0 3,0 0 1,0 0-2,0 0 0,0 0-2,0 0-1,0 0-1,0 0 4,0 0-2,0 0-2,0 0 2,0-1-1,0 1 1,0 0 2,0 0-1,0 0 0,0 0 2,0 0 4,0 0 2,0-2 2,0 2 10,0-1 1,0 1-5,0 0 2,0-2 17,0 2 6,0 0 4,0 0-13,4 17-17,4 21-10,-2 13 23,-3 7 4,-3-1-21,0-4-6,0-4-6,-9-9 0,-1-7-2,4-11-1,1-8-31,5-7-60,0-7-99,3-3-102,17-17-319</inkml:trace>
  <inkml:trace contextRef="#ctx0" brushRef="#br0" timeOffset="1515.21">16569 17377 1042,'0'0'98,"0"0"-96,0 0 3,0 0 4,0 0 37,15 102-12,-5-62-19,1-6-8,-1-3 1,4-9 5,-3-5 5,0-6 8,1-11-5,1 0 3,2-5 10,-2-18-24,-2-8-8,-6-5 3,-5-5 2,0-3 3,-14 4-9,-4 5 3,0 9 0,0 11-2,6 8-2,2 7-5,5 0-24,4 5-95,-1 11-28,2 1-220</inkml:trace>
  <inkml:trace contextRef="#ctx0" brushRef="#br0" timeOffset="1852.94">16864 17349 206,'0'0'1042,"0"0"-1019,0 0-23,0 0 0,0 0 3,-15 98 15,12-59-13,3-3-2,0-5-2,17-6 0,2-9 2,2-6 2,2-10 6,0 0 20,-1-8-2,-6-15-2,0-5 6,-9-5-3,-4-1-17,-3-2 7,0-2-13,-9 3-2,-8 7-3,6 8 3,-2 7-5,2 10-2,0 3-12,-4 3-37,1 17-100,-2 1-61,8 0-274</inkml:trace>
  <inkml:trace contextRef="#ctx0" brushRef="#br0" timeOffset="2363.71">17405 17417 865,'0'0'220,"0"0"-158,0 0 5,0 0 18,0 0-31,0 0-41,-38 21 3,-1 13 20,3 3-9,8-6-16,10-3-11,6-9 0,9-2-1,3-7-55,0-7-61,0-1-3,11-2-79,0-5-136</inkml:trace>
  <inkml:trace contextRef="#ctx0" brushRef="#br0" timeOffset="2571.59">17286 17403 778,'0'0'215,"0"0"-119,0 0-3,0 0 14,0 0-11,0 0-51,19 20-13,-6 8 30,0 2-13,2 1-12,-5 1-22,-2-3-7,1-3-8,-5-5-1,-3-4-71,-1-6-79,0-5-129,0-6-194</inkml:trace>
  <inkml:trace contextRef="#ctx0" brushRef="#br0" timeOffset="4175.86">17628 17434 437,'0'0'138,"0"0"-123,0 0-9,0 0 29,0 0 8,0 0-33,0-11-9,0 11 4,0 0 20,0 0 58,0 0 21,0 0-22,0 0-21,0 0-24,0 0-16,0 0-6,-2 0-5,-2 2 1,-1 6-1,1-4-3,1 1-7,-1-2 5,4 1-4,-2-1-1,2-3 0,0 0 0,0 0 2,0 0-1,0 0 14,0 0 10,0 0-5,0 0-10,0 0-2,0 0-4,0 0-1,0 0-3,0 0 0,0 0 0,0 0 1,0 0-1,0 0 1,0 0-1,0 0 1,0 0-1,0 0 1,0 0-1,0 0 2,0 0-2,0 0-1,0 0 1,0 0 0,0 0 2,0 0-2,0-3 0,0 3 0,0-2 0,0-1 0,0 1-1,0 0 1,0 0-1,0 2 1,0 0 1,0 0-1,0 0 1,0 0 2,0 0-1,0 0 3,0 0-5,0 11-6,0 6 6,0 5 6,0 2-1,0 0-4,0-2 1,0-2 1,0-6-3,0-7 0,0-2 1,0-5 0,0 0 1,0 0 5,0 0 2,0 0 2,0 0 1,0-3-3,4-4-5,2 0 0,2-1 0,1 2 12,0 3 19,0 3 4,6 0-14,-1 8-13,-1 8-1,-2 5 7,-3 0 5,-8 3 1,0-3-11,0-3-5,-11-1-5,-2-3-3,-1-4-2,0-3-1,3-5-58,-4-2-92,6 0-107,5-19-356</inkml:trace>
  <inkml:trace contextRef="#ctx0" brushRef="#br0" timeOffset="4336.11">17556 17442 1144,'0'0'153,"0"0"-111,0 0-40,90-53 6,-67 53-8,2 0-79,0 11-147,0 2-138</inkml:trace>
  <inkml:trace contextRef="#ctx0" brushRef="#br0" timeOffset="4612.64">17846 17466 489,'0'0'501,"0"0"-448,0 0-31,0 0 61,-12 96-2,4-60-37,5-3-31,3-3-7,0-4-1,0-8-1,12-3 4,-1-9-1,0-5-3,1-1 6,-2 0-4,0-19 2,-4-8-1,-2-6-3,-4-8-1,0 2-2,0 0-1,0 3-5,-1 12 4,-8 6-11,-1 9-14,1 3-22,5 6-45,1 0-89,3 0-218</inkml:trace>
  <inkml:trace contextRef="#ctx0" brushRef="#br0" timeOffset="4829.38">18139 17493 1164,'0'0'299,"0"0"-299,0 0 2,0 0-2,-1 101 7,-17-61-1,-1-3-6,1-4-5,3-10-77,1-6-77,5-9-79,3-8-218</inkml:trace>
  <inkml:trace contextRef="#ctx0" brushRef="#br0" timeOffset="5026.43">18017 17442 1195,'0'0'215,"0"0"-166,0 0-48,0 0 1,0 0 27,70 87-4,-56-52-18,1-1-7,-1-4-3,0-7-16,-1 0-75,-2-9-121,-1-8-251</inkml:trace>
  <inkml:trace contextRef="#ctx0" brushRef="#br0" timeOffset="5242.85">18335 17520 499,'0'0'955,"0"0"-902,0 0-51,0 0-2,0 0 36,34 79 4,-34-33-18,0-7-18,0-3-4,0-7 0,0-4-9,3-2-49,1-9-65,4-6-142,4-8-199</inkml:trace>
  <inkml:trace contextRef="#ctx0" brushRef="#br0" timeOffset="5588.24">18569 17523 961,'0'0'228,"0"0"-183,0 0-44,0 0 17,0 0 41,18 93-23,-17-61-30,2-3-5,3-5 1,3-5 1,2-6 3,1-5-1,2 0-2,2-5 1,1-3 8,-2 0 1,-2 0-7,0-6-1,-3-11-3,0-6-2,-1-6-7,-4 0 0,-3 0 7,-2 2 3,0 3-2,-3 5 1,-11 9-2,-2 0-4,2 4-2,1 2-33,1-3-77,0-2-54,6-2-176</inkml:trace>
  <inkml:trace contextRef="#ctx0" brushRef="#br0" timeOffset="5814.2">18858 17403 662,'0'0'573,"0"0"-528,0 0-11,0 0 44,0 0-44,0 0-34,97-12-26,-75 12-222,4 0-358</inkml:trace>
  <inkml:trace contextRef="#ctx0" brushRef="#br0" timeOffset="6143.05">19018 17333 1212,'0'0'184,"0"0"-155,0 0-29,0 0 0,0 0 7,8 75 9,-8-31-13,0-1 0,0-7-2,1-5 2,15-6 2,1-8 2,2-5 0,0-9 6,-5-3-5,-3 0 5,-3-13 3,-6-6 0,-1 0-12,-1-1-3,0 1-1,-13 9-1,-1 3-3,0 7 0,-1 0-6,0 0-10,3 7-16,4 3-19,8 3-92,0 3-96,8-6-410</inkml:trace>
  <inkml:trace contextRef="#ctx0" brushRef="#br0" timeOffset="7447.31">10839 18229 475,'0'0'488,"0"0"-397,0 0-62,0 0 40,0 0 48,0 0-1,84-7-55,-62 7-36,4 0-16,6 0 0,5 0-4,3 0-3,0 0-2,-6 0-19,-7 0-95,-14-3-115,-2 3-223</inkml:trace>
  <inkml:trace contextRef="#ctx0" brushRef="#br0" timeOffset="7626.97">10941 18422 1148,'0'0'195,"0"0"-160,0 0-26,0 0 38,128-14-11,-63 14-36,10 0-31,2 5-275,-6 6-755</inkml:trace>
  <inkml:trace contextRef="#ctx0" brushRef="#br0" timeOffset="14555.81">8885 15904 536,'0'0'99,"0"0"-45,0 0 17,0 0 91,0 0-9,0 0-39,0 0-32,0 0-17,-8-16 2,28 16-32,18 0 3,11 0 1,16 6 10,6 0-8,2 0-5,4-1-21,3-3 0,-3-1-5,-8-1-2,-13 0-6,-14 0 1,-18 0-1,-12 0-1,-9 0 0,-3 0-1,0 0-4,-5 0-10,-19 0-11,-12-3 2,-15-4 0,-12 3-1,-11 0 10,-7 2 0,-2-1 4,2 3-2,11 0 12,15 0 1,17 0 0,19 0 3,13 0 6,6 0 26,0 0 3,0 0-11,18 0-11,13 0-4,15 3-4,14 4 1,10 3 0,8-2-4,-1-2 5,-5 0 3,-14-1-4,-16-3 0,-17 1-5,-13-2-2,-10-1-3,-2 0-1,-1 0-3,-21 0-11,-15 0 8,-11-2-8,-10-4 3,-7-3 0,-3-3 4,-1 3 1,0 2 2,3 4 5,11 0 0,13 0 0,13 2 0,13 0 2,8-1 1,7 2 1,1 0 19,0 0 5,24 0-12,28 0-7,26 7-4,16 6-5,0-3 0,-6-1 5,-12-1 1,-18-2-1,-19-2 0,-14-1-1,-14-2-3,-8-1-1,-3 0-1,-6 0-5,-29 0-5,-18-8 9,-19-4-2,-10 1-4,-6 3 1,0 1 2,1 2 4,11-1 1,15 2 0,15 1-2,19 1 1,11 2-1,10-2 2,6 2 3,0 0 15,16 0-8,33 3-3,23 11 1,21-2 0,1-2-4,-6-1 0,-11-3-3,-12 0 3,-12-3-2,-19-2 0,-13-1-2,-15 0 0,-6 0-2,-8 0-11,-32-1-8,-19-12 4,-18 0 0,-8 3-9,-3 5-12,-1 2 4,3 3 21,12 0 5,18 0 4,24 0 2,20 0 2,12 1 12,2-1 42,36 0-18,31 2-17,24-2-5,14 0-9,-5 1 6,-10-1-1,-13 1 2,-12 1-3,-13 1-5,-15-1-3,-9 1-1,-18-3-2,-9 0-2,-3 2-15,-8-1-11,-23 1 1,-14-2 13,-13 0-2,-10 0-6,-1 0 9,-3 0 10,3 0 3,8 0 2,10 0 2,20 0-2,16 0 1,15 1 18,15 1 27,36-1-22,22 2-12,18-1-6,1-2 1,-11 0 1,-11 0 4,-19 0-4,-12 0-5,-16 0-3,-12 0-2,-10 0 2,-1 0-14,-15 0-23,-25-5-4,-16 1 18,-15 1 7,-2 3 2,-3 0 2,3 0 5,6 1 7,9 5 0,15-1 4,18-3-2,17-2 5,8 0 36,13 0 7,26 0-23,18-2-20,10-4-2,0-2-2,-4 0 2,-9 4 1,-7-1-4,-14 2-1,-11 3-2,-10 0 1,-6 0-3,-6 0-3,0 0-7,0 0-9,0 0-9,-6 0 1,0 3 3,-4-1 3,2 1-1,-2-2 6,-2 0 3,4-1-8,-2 0-32,-3 0-64,2-1-140,0-8-564</inkml:trace>
  <inkml:trace contextRef="#ctx0" brushRef="#br0" timeOffset="16595.13">606 13886 954,'0'0'268,"0"0"-171,0 0 23,10-81-1,-4 74-35,-1 5-22,-2 2-36,-1 0-1,9 16-18,4 19-6,4 18 6,-3 11 5,-2 8-3,-3 2 2,-4 3-4,2-9-2,0-10 1,3-10 0,0-16 1,0-11 2,-3-10-2,7-6 7,-1-5-5,9-5 16,6-22-5,4-9-4,-2-10-4,-4-8 0,-1-7-5,1-6 2,0-1-4,1 3 0,-4 5 2,-4 13 0,-3 12-3,-9 12-4,-2 12-1,-2 8-21,-5 3-53,0 15-50,-20 19-289,-17 12-423</inkml:trace>
  <inkml:trace contextRef="#ctx0" brushRef="#br0" timeOffset="17002.15">616 13883 295,'0'0'920,"0"0"-880,0 0 52,0 0 45,0 0-51,0 0-50,-10 11-21,17 42 15,10 14 22,2 3-15,5 0-17,-6-3-8,-3-6 1,-5-10-8,-4-10-3,-1-17-2,-1-9 0,-4-10 1,3-5 1,-3 0 6,3-10 6,6-16 11,0-14-11,9-10-7,3-6-1,3-3 1,7 2-1,-1 3 3,1 9-6,-2 8-2,-7 8-1,-1 12-5,-11 6-26,-5 11-67,-5 2-221,-23 19-592</inkml:trace>
  <inkml:trace contextRef="#ctx0" brushRef="#br0" timeOffset="17392.55">566 13876 1374,'0'0'153,"0"0"-146,0 0 0,0 0 24,25 101 48,-1-33 0,-3 5-38,3-3-21,-7 0-8,-3-10 2,-2-11-10,0-13-3,-4-12 1,0-12 0,-2-7 1,-3-5-1,0 0 10,7-7 13,5-20 5,9-12-16,8-16-10,6-8-1,4-6-2,3 0 0,-2 4 0,-5 4-1,-10 11 0,-4 11 0,-14 14-1,-3 11-3,-7 8-10,0 6-23,0 0-27,0 11-111,-4 11-206,-8 4-196</inkml:trace>
  <inkml:trace contextRef="#ctx0" brushRef="#br0" timeOffset="20342.23">8169 16019 545,'0'0'45,"0"0"-42,0 0-3,0 0 0,0 0-1,83-7-49,-67 7-126,-4 0-146</inkml:trace>
  <inkml:trace contextRef="#ctx0" brushRef="#br0" timeOffset="30416.1">19201 2376 1102,'0'0'29,"0"0"-9,0 0 98,0 0-9,0 0-40,0 0-44,0 0-21,111 8 6,-77 43-2,-7 2 3,-8-7-2,1-4-8,0-11 1,6-9-1,10-16 0,10-6-1,6-18-22,2-26-27,-9-12 1,-12-9 16,-14-4 32,-13 0 2,-6 7 5,0 11 19,-12 14 0,-3 16-18,1 13-8,3 8 0,-1 0-3,0 28-8,0 11 7,4 8 3,7 2 0,1-1 1,1-5 0,13-6-1,10-4-1,-1-4-81,6-7-85,4-6-88,-1-8-58</inkml:trace>
  <inkml:trace contextRef="#ctx0" brushRef="#br0" timeOffset="30849.15">20072 2274 1262,'0'0'94,"0"0"-84,0 0-4,0 0 33,0 0-24,-80 129 21,62-48-11,6-1-17,8-7-5,4-14-3,0-12-4,13-14-51,14-15-69,9-16-38,7-4-21,2-32-32,-2-16 99,-6-14 113,-8-11 3,-10-4 137,-7 4 20,-9 14-41,-3 22 18,0 19-25,0 13-25,0 7-49,-6 11-35,-9 22-11,-1 16 11,-3 11 0,6 3 0,2-4-2,4-7-36,1-12-141,-1-12-142,-3-11-240</inkml:trace>
  <inkml:trace contextRef="#ctx0" brushRef="#br0" timeOffset="31007.01">20095 2610 663,'0'0'811,"0"0"-811,84-62 5,-50 46-1,-6 4 3,-3 4-7,-4 1-1,-4 0-76,-2-1-166,-8-6-225</inkml:trace>
  <inkml:trace contextRef="#ctx0" brushRef="#br0" timeOffset="31181.97">20338 2085 575,'0'0'807,"0"0"-807,107 53-10,-66 2 10,-7 8 34,-15 8 2,-13 1-11,-6-2-14,-12-5-7,-14-9-4,-7-12-73,-5-13-137,1-16-112,6-15-454</inkml:trace>
  <inkml:trace contextRef="#ctx0" brushRef="#br0" timeOffset="31341.13">20447 2545 977,'0'0'189,"0"0"-189,102-44-38,-79 39 38,-8 5 0,-9 0-3,-6 5-127,0 8-94,-2 1-38,-15 0-160</inkml:trace>
  <inkml:trace contextRef="#ctx0" brushRef="#br0" timeOffset="31637.13">20668 2531 538,'0'0'755,"0"0"-736,0 0-17,0 0 63,82-38 0,-56 33-62,3 3-3,2 2-100,0 0-161,-7 0-276</inkml:trace>
  <inkml:trace contextRef="#ctx0" brushRef="#br0" timeOffset="31790.49">20618 2694 1545,'0'0'0,"94"-6"-20,-34-2 20,3 1 0,-2 2-38,-3 0-237,-3 0-340</inkml:trace>
  <inkml:trace contextRef="#ctx0" brushRef="#br0" timeOffset="32187.22">21322 2163 1550,'0'0'72,"0"0"-64,0 0 4,0 0 79,0 0-53,0 0-31,2 62-5,7 23 14,1 7 2,-2-1-10,-5-3-1,0-12 6,0-14-12,4-14-1,7-13 1,-1-14 0,7-14 1,10-7-2,13-24 10,10-23-1,2-25-3,-3-20-3,-14-14-2,-8-6 6,-12 8-2,-6 13-3,0 22 3,-5 21-5,0 20-2,-2 16-18,-5 12-49,0 12-116,0 24-227,-13 17-131</inkml:trace>
  <inkml:trace contextRef="#ctx0" brushRef="#br0" timeOffset="32711.6">21637 2833 1728,'0'0'0,"0"0"-18,0 0 18,0 0 32,0 0-29,0 0-3,3 95 0,-3-60-2,-3-6 2,-3-3-13,3-10-20,2-8-31,1-8-4,0 0 68,7-21 0,16-8 0,3-4 0,3 2 3,-6 1 31,0 7 7,-5 7 3,-9 7-18,0 8-2,-3 1-17,-3 6-7,0 14-9,-3 12 7,0 0-1,0 1 3,0-4-22,-11-7-9,4-6-13,2-7-3,5-9 10,0 0 37,9-22 11,20-12-4,9-8 8,7 0 22,1 3-3,-5 8 15,-9 9 2,-8 9-24,-12 12-9,-3 1-18,-1 21-3,-7 13 1,-1 9-2,0-1 4,-22-3-27,-2-3-58,4-13-97,5-11-144,14-12-324</inkml:trace>
  <inkml:trace contextRef="#ctx0" brushRef="#br0" timeOffset="33639.96">22426 2227 1078,'0'0'115,"0"0"-108,0 0 22,0 0 33,0 0-58,-98-46-4,50 72-6,5 11-3,13 9 6,16 5-3,14 0 6,4 0 0,24-4 7,3-5 21,0-3 47,-1-5-10,-7-5-26,-7-3-17,-7-6-16,-9 1-5,0-6-1,-13-5-3,-21-4-32,-7-6-26,-4 0-16,8-11 4,12-6 28,11-3 45,14-4 1,0 1 50,11-4 14,14 4-29,-1-2-8,0 7-7,-2 4-17,-8 7 1,-6 4-4,-5 3-1,-3 0-5,0 0-3,0 0-6,0 3-8,1 4 6,1 0-2,0-2 7,-1-3 6,1-1-5,-2-1 8,0 0 2,0 0 1,0 0 6,0 0-3,0 0 2,0 0-1,0 0-5,0 0-1,0 0 0,0 0 1,1 0-1,0 0-2,1 0 3,-2 0-2,0 0 2,0 0 0,0 0 0,0 0-1,0 0 1,0 0 0,0 0 0,0 0 0,0 0 0,0 0 0,2 0 0,1-1-4,-1-6 3,-1 1 1,2 2-8,3 0 7,0-1-3,3 2-2,4 2-3,1 1 5,6 0 4,-1 0 4,-3 0 10,-7 0 7,-5 0 2,-2 0-4,-2 3-2,4 10-12,5 9 4,0 8 2,-1 5 10,0-4-6,-2-2-9,-3-2 10,-3-10-8,0-5-8,0-7-1,0-3 0,0-2-76,0 0-43,-3-16 9,-1-7-140,4-5-148</inkml:trace>
  <inkml:trace contextRef="#ctx0" brushRef="#br0" timeOffset="33807.97">22529 2239 902,'0'0'445,"0"0"-438,0 0-7,0 0 67,0 0-64,0 0-3,8-26-131,2 35-120,2 4-192</inkml:trace>
  <inkml:trace contextRef="#ctx0" brushRef="#br0" timeOffset="34127.12">22632 2434 1094,'0'0'23,"0"0"-19,15 78 119,-15-53-9,0 0-76,-6-3-25,-4-4-7,-2-6-6,4-3 0,2-6-10,2-3-32,4 0-1,0-19 42,0-6 1,16-6 19,10 0 4,4 3 8,5 7 12,-4 8 17,-5 7 1,-7 6 0,-3 6-35,-3 17-16,-3 13-2,-5 6-7,-5-3 3,0 0-8,-9-5 4,-5-4-22,-2-8-129,5-10-109,8-9-306</inkml:trace>
  <inkml:trace contextRef="#ctx0" brushRef="#br0" timeOffset="34367.47">23108 2081 1506,'0'0'45,"0"0"-35,0 0-20,0 0 9,-49 132 1,7-34 15,2 8-13,10-3-2,10-11 0,12-13-2,8-18-45,0-13-20,26-13-97,6-15-45,6-20-90,-2-6-156</inkml:trace>
  <inkml:trace contextRef="#ctx0" brushRef="#br0" timeOffset="34749.22">23179 2392 1014,'0'0'166,"0"0"-155,0 0 67,0 0-76,0 0-1,-3 125 7,-2-69-3,5-3-5,0-11-2,0-9-27,10-13-19,6-12 11,4-8 6,2-6 22,2-23 9,0-5 6,-6 0 13,-3 5 43,-6 8 15,-5 9 0,-4 9-13,0 3-64,0 15-2,0 12-12,0 7 14,0 2 2,0-7-1,0-5-1,5-7-4,8-8-7,4-9 8,2-5 3,1-21 4,2-7 4,-3-9 16,-2-3-6,-6-5-15,-3 4-3,-5 3-60,-2 7-121,1 6-89,2 1-227</inkml:trace>
  <inkml:trace contextRef="#ctx0" brushRef="#br0" timeOffset="34923.53">23633 2269 1273,'0'0'66,"0"0"-48,0 0 51,0 0-35,9 101 18,-12-48-11,-13 3-35,2-3-4,2-4-2,4-4-58,3-8-78,3-13-233</inkml:trace>
  <inkml:trace contextRef="#ctx0" brushRef="#br0" timeOffset="35093.02">23661 2503 1547,'0'0'0,"0"0"-24,108-45 22,-76 45 0,-8 0-201,-4 0-371</inkml:trace>
  <inkml:trace contextRef="#ctx0" brushRef="#br0" timeOffset="35256.88">23924 2571 1440,'0'0'0,"0"0"18,104 2-11,-68 4 37,1 0-44,5-1-5,0-2-90,-5-3-198,-8 0-354</inkml:trace>
  <inkml:trace contextRef="#ctx0" brushRef="#br0" timeOffset="35427.26">24109 2327 1280,'0'0'349,"0"0"-349,0 0-2,0 0 2,0 89 21,-15-21 6,0 0-25,-6 0-2,3-6-17,6-6-104,8-12-93,4-10-182</inkml:trace>
  <inkml:trace contextRef="#ctx0" brushRef="#br0" timeOffset="35591.32">23870 2900 1458,'0'0'95,"0"0"-77,0 0 0,114-23 45,-54 23-59,9 0-4,-2 0-82,-10-6-180,-15-3-343</inkml:trace>
  <inkml:trace contextRef="#ctx0" brushRef="#br0" timeOffset="36099.8">24635 2423 845,'0'0'494,"0"0"-494,29-87 0,-29 77 96,-3 3-16,-23 7-80,-8 15-5,-9 27-5,6 16 4,10 11 6,15 1 0,12-5 1,4-9-1,21-15 0,8-10 1,3-13 0,-1-14 1,-4-4-2,-1-19-6,-7-21-13,-6-16-24,-10-18-2,-4-11-11,-3-10 0,0 3 45,0 14 11,-1 14 0,-7 22 5,1 15 13,3 13 24,2 8 26,2 6-24,0 5-6,0 29-27,-2 24-4,1 22 21,1 14 21,-4 8-2,-1-2-16,-4-9 1,0-11-12,2-14-16,7-10-2,0-11-2,0-10-28,0-10-87,0-12-54,-2-12-90,-1-1-134,3-18-114</inkml:trace>
  <inkml:trace contextRef="#ctx0" brushRef="#br0" timeOffset="36309.15">24954 2132 1131,'0'0'184,"0"0"-184,72 98 0,-44-14 82,-11 21-9,-10 7-41,-7 0-6,-25-5-14,-26-11-3,-21-8-5,-15-10-4,-9-14-45,5-16-153,9-23-281</inkml:trace>
  <inkml:trace contextRef="#ctx0" brushRef="#br0" timeOffset="36987.27">20565 3643 1013,'0'0'145,"0"0"-111,0 0 150,0 0-31,0 0-100,0 0-16,73 0-27,-30-1-10,-4 1-15,-9 0-92,-17 0-112,-13 1-115,-16 11-171</inkml:trace>
  <inkml:trace contextRef="#ctx0" brushRef="#br0" timeOffset="37157.06">20517 3757 495,'0'0'527,"0"0"-403,0 0-19,88 37-28,-32-31-10,13-6-67,12 0-38,-1 0-167,-6-15-228</inkml:trace>
  <inkml:trace contextRef="#ctx0" brushRef="#br0" timeOffset="37444.17">21230 3462 1307,'0'0'5,"0"0"19,0 0-24,0 0 74,0 0-74,0 0 1,-25 48-1,16-2 1,7-1-1,2-1-1,2-7 0,13-2-11,1-10-30,-1-8 9,1-10 16,-2-7 13,4 0 4,-2-14 0,2-11 1,6-9 1,-2-7 11,7-5 9,6-5 2,4-4 3,-2-3 9,-5 5-9,-7 9 9,-11 13 2,-7 14 0,-4 12-38,-3 5 0,0 12-72,0 22-94,0 8 27,0 5-297</inkml:trace>
  <inkml:trace contextRef="#ctx0" brushRef="#br0" timeOffset="37915.4">21387 3838 1211,'0'0'303,"0"0"-302,0 0-1,0 0 27,16 71 2,-16-46-15,0 2-10,-9 0-4,-3-5-77,3-4-23,0-11 5,6-7 10,3-1 49,8-21 36,22-9 12,10 0 14,2 4 30,-2 4 24,-6 8 10,-13 5-25,-5 10-19,-5 0-32,-2 14-14,0 17 0,-5 7 0,-4 3-1,0-2 0,-1-2-28,-8-9-25,-2-10 14,5-7-23,5-11 8,1-2 55,0-22 24,18-11 17,9-6 7,3 2-7,1 4-6,-4 12 18,-5 7-3,-9 8-17,-1 8-14,-4 0-15,-2 17-4,-3 13 0,-2 5-2,-1-1-2,0-2-39,0-7-39,0-7-60,0-11-97,11-7-213</inkml:trace>
  <inkml:trace contextRef="#ctx0" brushRef="#br0" timeOffset="38606.03">22126 3434 1427,'0'0'0,"0"0"-5,0 0 4,0 0-13,0 0 6,-73 105 5,43-39-1,8 1 4,15-1 0,7-11 1,1-14 1,24-9-2,7-13 0,4-15 0,1-4 0,-4-3 0,-5-24-58,-7-5 30,-5-4 21,-8 2 6,-4 12 1,-4 8 18,0 10-5,0 4-13,0 4 0,-1 18-17,-7 6 16,5 1 0,3-1-1,2-4 1,19-6-5,7-6 5,4-8 1,-3-4 2,-3-3 8,-9-20-4,-8-7 12,-9-9-18,0-5 0,-6 4-4,-13 1-5,1 13 1,3 9 3,8 10-6,5 5 9,2 2-5,6 0-5,26 5 12,13 5 21,10-6 12,3-4-4,-6 0 5,-10 0 10,-5-14-24,-11-2 9,-10-1 1,-12 2-2,-4-1-5,-10 4-13,-20 4-10,-5 5-11,0 3 0,9 12 0,9 20 5,15 14 1,2 6 5,21 2 13,9-3 34,2-8 23,-9-7-20,-8-7-32,-12-5-14,-3-7-4,-27-6-13,-19-11-69,-10 0-94,4-28-191</inkml:trace>
  <inkml:trace contextRef="#ctx0" brushRef="#br0" timeOffset="38831.29">23017 3389 638,'0'0'716,"0"0"-716,0 0 1,0 0 4,-98 96 47,44-14-6,3 11-9,12-1-5,15-6-16,15-15-15,9-10-1,7-13-6,25-11-48,6-16-81,8-15 60,-3-6-83,-4-28-191,1-16-18</inkml:trace>
  <inkml:trace contextRef="#ctx0" brushRef="#br0" timeOffset="39191.57">23136 3642 748,'0'0'340,"0"0"-233,0 0-9,0 0 2,0 0-100,0 0-3,-13 39 3,1 10 4,6-3-3,6-5-1,0-8 0,10-8-17,11-8-17,3-9 24,5-8 7,0 0 1,0-18 2,-6-4 2,-3 0 10,-9 5 22,-4 7 6,-4 6-13,-3 4-14,0 1-13,0 21-27,0 4 27,0 1 4,11-4-2,6-4 0,5-9 7,2-7-4,1-3-1,-3-7-2,-3-15 7,-5-5 4,-7-7 6,-3-3-7,-4 0-12,0 0-25,0-1-93,-6 2-105,-1 2-300</inkml:trace>
  <inkml:trace contextRef="#ctx0" brushRef="#br0" timeOffset="39378.18">23657 3543 1271,'0'0'104,"0"0"-100,0 0-4,15 88 61,-14-42 1,-1 4-32,0-3-15,2-4-14,3-4-1,0-8-58,1-5-118,-4-8-190</inkml:trace>
  <inkml:trace contextRef="#ctx0" brushRef="#br0" timeOffset="39556.27">23612 3849 1086,'0'0'490,"0"0"-490,119-58 0,-76 48 33,1 8-33,2 2-5,-6 0-169,-7 0-364</inkml:trace>
  <inkml:trace contextRef="#ctx0" brushRef="#br0" timeOffset="39762.7">24091 3902 802,'0'0'616,"0"0"-613,0 0-3,0 0 92,94-7-21,-57 4-61,9 3-10,-2 0-37,-4 0-154,-14-3-167,-16-6-381</inkml:trace>
  <inkml:trace contextRef="#ctx0" brushRef="#br0" timeOffset="39941.25">24168 3635 1667,'0'0'0,"0"0"-33,54 82 33,-44-28 27,-8 0-11,-2 1-16,0-2 0,-10-5-34,-2-1-98,1-10-81,2-7-208</inkml:trace>
  <inkml:trace contextRef="#ctx0" brushRef="#br0" timeOffset="40106.73">24031 4193 1594,'0'0'26,"121"-10"-19,-66 10-1,-6 0-6,-4 6-3,-4 2-182,-5-3-382</inkml:trace>
  <inkml:trace contextRef="#ctx0" brushRef="#br0" timeOffset="40570.4">24814 3710 1403,'0'0'69,"0"0"-63,0 0 27,0 0 20,0 0-50,-104 0-3,56 52-3,8 7 3,14 0-1,16-5-10,10-9-3,7-8 12,18-11-5,8-9 4,5-17 2,-2-4-3,-2-26-22,-6-14-7,-2-11-14,-10-8-29,-2-12 3,-10-9-25,-2-2 56,-2 11 42,0 13 9,-5 17 66,-1 19 32,1 14 39,5 12-35,0 5-38,-7 37-70,-3 27-2,-2 32 31,0 11-12,4 4-9,5-6-7,3-11-1,0-13-3,0-12 0,0-16-21,0-19-98,0-16-75,0-17-103,2-6-277</inkml:trace>
  <inkml:trace contextRef="#ctx0" brushRef="#br0" timeOffset="40795.45">25083 3557 1268,'0'0'90,"58"86"-85,-34-7-5,-5 15 63,-11 7-3,-8 2-11,-11-2-17,-31-5-17,-19-5-10,-24-11-5,-17-14-30,-8-11-178,2-19-212</inkml:trace>
  <inkml:trace contextRef="#ctx0" brushRef="#br0" timeOffset="43712.78">3356 422 1206,'0'0'202,"0"0"-186,11-94 4,-11 74 82,-9 6-43,-6 12-15,-11 2-30,-8 38-14,-10 24-1,-6 16 1,4 11 0,12-8-1,13-11 0,21-12-2,3-18-54,38-14-8,20-17 15,14-9 11,9-15-2,-4-19 35,-11-8 6,-15-5 8,-16 5 10,-16 7 18,-14 13 10,-6 11-1,-2 11-13,0 0-32,-2 21-5,-7 15-2,5 10 6,4 0 0,4-10-4,16-9-10,8-10-12,-1-11 7,3-6 7,-5-8 2,-3-17 6,-8-8 5,-9-6 2,-5-2 9,0-1 11,-17 6-5,-10 6-7,6 8-10,2 11-1,10 7 0,6 2 1,3 2-3,6 0 0,28-3 2,17-3 1,14-5 4,-3-4-1,-10-4 2,-13-5 4,-11-5 4,-10 1-1,-11 0 2,-7 3 8,0 11-3,-20 7-17,-6 7-2,-2 30-2,4 18-2,5 14 1,8 4 3,11-2-1,0-6 1,0-7 0,0-7 0,0-10-2,0-8 2,-3-10-38,-7-9-61,-2-7-46,-1-7-15,13-18-69,0-11-182</inkml:trace>
  <inkml:trace contextRef="#ctx0" brushRef="#br0" timeOffset="44261.87">4193 338 1351,'0'0'181,"0"0"-179,0 0 9,0 0-8,6 125 29,-6-57-10,0-1-3,0-3-18,3-7-1,11-5-43,11-13-37,3-14-88,5-12-64,2-13-70,1-13 8,-4-20-190,-5-13 484,-5-3 248,-6 1 165,-5 7-193,-5 10-49,-6 12-23,0 13-57,0 6-9,0 3-82,-6 19-10,-2 10 7,3 5 3,5 0-6,0-5-38,7-8-4,11-9 1,4-10 12,4-5 22,-1-8 13,5-15 2,-5-5 26,-2 2 23,-4 4 13,-7 8 34,-3 6-49,-6 8-10,-1 0-32,2 12-7,1 13 0,6 3 0,-2-2 1,2-6-1,3-11-6,0-5 1,2-4 5,-1 0 1,0-15 5,-3-10 4,-4-3-1,-7-5 8,-1 0-7,0 4-10,0 1-32,0 3-65,-3 3-177,3 1-253</inkml:trace>
  <inkml:trace contextRef="#ctx0" brushRef="#br0" timeOffset="44458.88">5152 403 1369,'0'0'82,"0"0"-66,0 0 7,0 114 69,-12-69-20,-4-1-16,8-1-34,2-4-22,3-2 0,3-3-75,-1-5-120,-1-10-155,-5-9-458</inkml:trace>
  <inkml:trace contextRef="#ctx0" brushRef="#br0" timeOffset="44639.26">5142 715 1476,'0'0'6,"0"0"-4,98-44 49,-57 38-47,5 1-4,0 5-10,2 0-133,-2 0-326</inkml:trace>
  <inkml:trace contextRef="#ctx0" brushRef="#br0" timeOffset="44821.67">5637 699 1475,'0'0'28,"115"-15"-26,-51 11 18,-7 1-11,-12 3-9,-17 0-41,-15-3-156,-8-5-225</inkml:trace>
  <inkml:trace contextRef="#ctx0" brushRef="#br0" timeOffset="44988.45">5737 548 1550,'0'0'123,"0"0"-118,0 0-5,10 104 23,-4-41 22,-4 2-18,-2-4-23,0-6-4,4-4-71,10-14-181,11-16-251</inkml:trace>
  <inkml:trace contextRef="#ctx0" brushRef="#br0" timeOffset="45349.53">6222 589 1387,'0'0'59,"0"0"-54,0 0 59,0 0-60,0 0-4,0 0-1,-70 116-1,62-61-2,8-7 2,3-11-27,18-13 8,6-13 12,5-11 7,6-7 1,-1-25 1,2-14 3,-6-5 1,-5-8 0,-10 0 10,-10-2 7,-8-1-4,-11 6-14,-16 4-3,-4 9-6,4 15 3,3 14 2,9 14-4,2 13 5,10 31 9,3 19 32,0 16 18,15 11 8,3 0-20,-7 1-20,-7-5-11,-4-12-7,0-6-6,-2-15-3,0-15-8,2-14-52,0-16-93,0-8-131,19-21-234</inkml:trace>
  <inkml:trace contextRef="#ctx0" brushRef="#br0" timeOffset="45568.57">6687 243 880,'0'0'371,"0"0"-245,0 0-12,0 0-27,0 0-67,90 142 42,-65-34 2,-18 5-30,-7-4-15,-13-7-9,-23-9-4,-12-7-6,-20-6-1,-23-13-79,-20-18-199,-26-20-578</inkml:trace>
  <inkml:trace contextRef="#ctx0" brushRef="#br0" timeOffset="46197.95">1871 355 1132,'0'0'285,"0"0"-276,0 0 5,0 0 21,59 113 85,-21-55-39,0 0-39,0-4-21,-4-8-9,-3-8-8,-7-14 0,-9-10-4,-4-11-2,-1-3-11,2-24 0,4-17 8,1-17-9,5-5 10,-1-8 1,2 4-17,2 2-55,2 14-25,-5 25-70,-1 18-45,-7 8-141,0 29-109</inkml:trace>
  <inkml:trace contextRef="#ctx0" brushRef="#br0" timeOffset="46647.12">2482 669 1211,'0'0'72,"0"0"52,0 0-2,0 0-50,72 91-33,-71-63-20,-1 1-10,0-1-9,0-3-5,-5-5-32,0-9-43,2-6 9,3-5-4,0-5 56,0-16 19,6-10 5,13-3 5,2 0 30,1 5 15,1 8-4,-2 8-3,-2 10-7,-4 3-29,1 2-12,-2 17-2,4 6 1,-8 4-1,-5-2-5,-5-3-36,0-5-21,0-9-5,-3-7-26,-2-3 13,5-13 57,0-13 25,3-6 21,18 3 37,2 2 42,2 8-18,0 10-4,-1 9-15,4 3-37,-1 22-15,-5 12 0,-2 4-9,-6 0-2,-4 0 0,-3-5-51,-2-3-79,0-12-143,5-11-398</inkml:trace>
  <inkml:trace contextRef="#ctx0" brushRef="#br0" timeOffset="47502.57">7258 863 847,'0'0'219,"0"0"-30,0 0 23,0 0-95,138-5-39,-40 5-16,17 0-13,3 0-10,-5-5-17,-10-2-14,-6-1-4,-12-2-4,-9-1 1,-15 1-3,-15 1-14,-13 2-12,-15 4-13,-14 0-47,-4-1-31,-19-4-35,-22-5 16,-10-3 66,0-7 56,2 0 16,17-1 2,12 7 44,12 5 55,8 5 35,9 7-2,32 0-74,19 8-37,9 22 3,-5 9 17,-12 9-7,-22 4-15,-16 0 0,-14 0-12,-6-9-5,-26-2-2,-14-9-2,-8-6-1,-10-5-49,-7-8-86,2-10-144,11-3-398</inkml:trace>
  <inkml:trace contextRef="#ctx0" brushRef="#br0" timeOffset="48242.16">9178 480 1078,'0'0'141,"0"0"38,0 0 15,0 0-51,0 0-87,0 0-34,24 26-11,15 36 38,6 10-13,-6 1-16,-4-6-4,-8-4-9,-5-12-6,-2-10 3,-6-9-4,-5-15 1,-4-11-2,4-6 4,3-6-1,13-28 12,9-17-8,7-15 4,-1-9 5,0-2-1,-7 2-1,-3 11-4,-9 10-5,-3 14-4,-8 19 0,-7 10 0,-3 11-44,0 15-54,0 30-40,-5 13-149,-3 14-320</inkml:trace>
  <inkml:trace contextRef="#ctx0" brushRef="#br0" timeOffset="48777.42">9770 1001 1631,'0'0'18,"0"0"-17,0 0 46,0 0-26,0 0-18,0 0 3,3 63-4,-8-34-2,-2-3 0,0-8-12,2-7-33,2-8-21,3-3 23,0-5 38,22-20 4,8-6 2,9-3 0,-3 4 38,-6 5 21,-9 9 1,-8 9-15,-4 4-14,-4 3-20,3 4-9,1 15-2,-3 10-1,-2 0 0,-4 0 0,0-2-16,0-8-4,-7-6-21,3-6-4,2-5 19,2-2 21,0 0 5,2-18 20,16-5-3,6-5 6,12-4 1,5 5 1,-2 0 2,-1 10 2,-9 5-4,-9 7 1,-8 5-13,-6 0-13,2 21-1,-3 9 1,-1 14 0,-4 0 0,0 1 0,-1-6-1,-7-8-17,7-9-28,1-7-36,0-10-113,13-5-131,11-13-213</inkml:trace>
  <inkml:trace contextRef="#ctx0" brushRef="#br0" timeOffset="49137.72">10823 255 1451,'0'0'81,"0"0"-71,0 0 30,0 0-22,0 0-15,-18 133 36,-11-51 20,-5 1-32,2-3-15,2-5-7,5-7-1,11-10 0,11-11-1,3-11-2,12-10 5,18-5 11,13-10 21,17-7 9,18-4 15,16 0-3,8-6-12,3 0-33,2 1-14,-8 2 0,-12 3 0,-19 0 0,-26 0 0,-23 0-63,-16 0-58,-3 0-76,-24 0-247,-12-19-448</inkml:trace>
  <inkml:trace contextRef="#ctx0" brushRef="#br0" timeOffset="49572.52">11333 352 1430,'0'0'117,"0"0"-109,0 0 48,0 0-22,0 0-1,-92 132 19,74-60-31,12-5-16,6-7-3,0-8-2,14-10 0,5-14 0,6-14-24,8-14-2,7-8-8,9-27-10,0-14 15,-5-9 12,-11-5 6,-13-9 3,-15-2-10,-5-8 2,-13 3 3,-14 6 13,-3 10 8,0 18-2,3 15 8,8 15 17,5 9 5,4 6 2,1 31-14,0 27 0,2 27 28,5 16-13,2 7-3,0-2-11,2-7-3,3-10-10,-5-8-11,0-9-1,0-7-21,-8-4-64,-12-11-200,-4-14-388</inkml:trace>
  <inkml:trace contextRef="#ctx0" brushRef="#br0" timeOffset="50824.5">5340 1135 1342,'0'0'81,"0"0"-74,0 0 69,127-19-19,-45 18-44,21-2-13,12-4-26,7-6-368</inkml:trace>
  <inkml:trace contextRef="#ctx0" brushRef="#br0" timeOffset="51636.16">10851 680 1006,'0'0'70,"0"0"51,0 0 39,0 0-76,0 0-39,0 0-1,96-28-12,-60 25-23,8 2-9,-2-2 0,1 0-63,-11-1-63,-12-4-129,-10 1-208</inkml:trace>
  <inkml:trace contextRef="#ctx0" brushRef="#br0" timeOffset="51822.49">11005 534 1383,'0'0'72,"0"0"-29,0 0 60,0 0-75,0 0-15,0 0-10,2 56 2,-8-17-4,-8-1-2,0-3-53,6-2-68,-1-5-132,9-3-232</inkml:trace>
  <inkml:trace contextRef="#ctx0" brushRef="#br0" timeOffset="52003.02">10851 875 1261,'0'0'124,"0"0"-119,0 0 64,0 0-56,87-22-13,-54 22-24,13 3-216,19-3-632</inkml:trace>
  <inkml:trace contextRef="#ctx0" brushRef="#br0" timeOffset="53209.83">12455 919 1595,'0'0'4,"0"0"2,0 0-6,0 0 15,-36 96-8,6-69-3,-13 0-4,-15 2-18,-9-6-169,-2-7-258</inkml:trace>
  <inkml:trace contextRef="#ctx0" brushRef="#br0" timeOffset="55030.96">1945 1973 1038,'0'0'176,"0"0"-154,0 0 21,0 0 64,0 0-48,0 0-35,30-72 10,-30 69-9,-13 0-18,-19 2-7,-11 1-18,-11 0 1,2 7-17,12 10 10,15 4 14,25-1 8,11 5 2,45 1 11,23 0 35,13-3 6,1-2-6,-17-2 36,-15 1-34,-19-1-22,-20 3-24,-16 0 5,-6 0-6,-15-5-1,-16-3-21,-11-5-17,-1-9-20,4 0-4,8 0 17,10-7 29,12-6 16,9-1 5,0-2 4,0 1 7,5-1-10,11 2-2,-2 0-3,3 5 1,-5-1-2,0 5 0,0 0 0,0 0 0,4-1 0,2 0-1,6-2 2,6 1 0,8 0 3,0 0 17,-5 3 5,-11 1 8,-7 1-12,-9 2-1,-3 0-9,-3 0-2,4 0 1,1 5-6,4 13-3,0 7 11,4 2 5,-7-1-6,0-1-6,-3-3 3,-3-3-6,0-2-3,0-3-1,0-3-12,-7-2-31,-4-5-60,-4-4-55,3 0-150,1-10-200</inkml:trace>
  <inkml:trace contextRef="#ctx0" brushRef="#br0" timeOffset="55502.52">861 1796 1067,'0'0'149,"0"0"10,0 0-11,0 0-91,12 82 16,9-18 5,-2 4-40,-1-4-17,-2-7-4,-2-7-14,-1-12-3,1-11 0,-8-12 0,4-10-11,-1-5 2,5-29 9,5-19 6,5-15-4,-3-12 2,-2-8 3,0-1 1,-2 6-5,4 13-3,2 20-8,-1 22-38,3 19-100,-3 8-104,-3 28-93,-8 14-232</inkml:trace>
  <inkml:trace contextRef="#ctx0" brushRef="#br0" timeOffset="56005.07">1310 2182 1256,'0'0'189,"0"0"-186,0 0 34,0 0 33,0 0-37,0 0-1,4 79-16,-7-52-16,-3-1-3,2-6-37,-2-9-25,6-7 9,0-4 29,0 0 27,6-13 19,15-10-2,3-5-4,1 2 40,-4 5 22,-3 4-10,-8 6-16,-5 8-12,-1 3-22,5 0-15,-1 15 1,6 7-4,-6 8 3,-2-2-3,-4 0-16,-2-5-10,0-6-13,0-5-19,0-7 10,0-3 26,0-2 25,0-3 5,9-16 41,5-5-10,7-6-14,3 2 26,0 3-5,-3 7-13,-8 6-9,-4 7 0,-3 5-5,-3 0-15,6 9-1,-2 12-2,2 4 1,-1 2 1,-2-2-19,-3-2-13,5-5-51,3-2-101,4-8-104,6-5-271</inkml:trace>
  <inkml:trace contextRef="#ctx0" brushRef="#br0" timeOffset="56570.6">2640 2012 1286,'0'0'138,"0"0"-19,0 0 57,0 0-102,0 0-32,0 0-28,20-39-7,-20 39-7,0 8-22,0 4-38,0 2-156,0-4-235</inkml:trace>
  <inkml:trace contextRef="#ctx0" brushRef="#br0" timeOffset="56819.78">2640 2012 826</inkml:trace>
  <inkml:trace contextRef="#ctx0" brushRef="#br0" timeOffset="57056.63">2640 2012 826,'-64'-106'63,"64"98"-15,0 5 94,4 2-54,9 1-2,-4 0-9,-1 0-21,0 2-11,-5 7-13,-3-1-16,0 2-9,0 0-2,-13-1-5,-7-3-4,-1-4-11,-4-2-13,8 0 11,2-6 17,8-10 4,6-2 22,1-1 24,0 0 3,6 4 11,10 3-21,2 5-24,7 4-19,2 3-5,0 3-50,-5 21-120,-10 2-172,-6 0-387</inkml:trace>
  <inkml:trace contextRef="#ctx0" brushRef="#br0" timeOffset="57414.57">2721 1992 1457,'0'0'98,"0"0"-96,0 0 14,0 0 1,0 0-7,19 73-7,-19-39 0,0-1-3,-8-6-21,3-7-41,-1-8-6,6-7 8,0-5 12,0 0 48,6-22 44,15-4-30,-2-4 25,2 4 33,-3-1 0,-6 8-2,1 4-5,-5 7-5,-4 5-23,-2 3-17,4 0-11,4 19-9,2 7 0,-1 7 2,-1 0-2,-6-1-9,-1-2-27,-1-2-48,1-5-104,2-6-137,5-9-348</inkml:trace>
  <inkml:trace contextRef="#ctx0" brushRef="#br0" timeOffset="57655.63">3389 1877 1155,'0'0'207,"0"0"-170,0 0 72,0 0-60,0 0-39,-116 41 2,76 28 6,10 3-11,9 0-5,15-9-2,6-8-13,3-11-82,18-10-52,7-10-67,2-15-131,1-9-101</inkml:trace>
  <inkml:trace contextRef="#ctx0" brushRef="#br0" timeOffset="58194.04">3531 2098 256,'0'0'207,"0"0"-192,0 0 20,0 0 73,0 0-12,0 0 30,0-20-19,0 18 11,-3-1-16,-2 3-9,-4 0-21,-1 4-33,-3 14-10,4 10-5,4 4 0,5 1-18,0-2-6,6-4-3,9-7-20,3-8-24,3-9 5,1-3 31,6-12 7,-1-15 4,-3-8 5,-4-1 31,-7 3 11,-3 6-18,-6 8 2,-4 9 6,0 8-10,0 2-12,0 7-15,-8 17-10,-2 8 6,4 4 3,6-5-1,0 0 2,1-11-7,18-4 2,3-12 5,3-4 0,0-1 5,-1-20 5,-3-6 4,-6-4 8,-6-4 23,-8 0-13,-1-1-27,0 4-5,-6 5-26,0 8-45,5 4-72,1 8-163,1 1-387</inkml:trace>
  <inkml:trace contextRef="#ctx0" brushRef="#br0" timeOffset="58370.74">4108 1966 1458,'0'0'53,"0"0"-43,0 0-1,-25 97 46,-2-48-17,6-2-3,2-1-24,5 0-11,7-6-22,7-7-119,0-12-167,1-15-310</inkml:trace>
  <inkml:trace contextRef="#ctx0" brushRef="#br0" timeOffset="58550.68">4050 2096 1294,'0'0'147,"0"0"-100,0 0 64,96-29-78,-46 29-22,4 0-11,6 5-23,-3 1-201,-6-2-428</inkml:trace>
  <inkml:trace contextRef="#ctx0" brushRef="#br0" timeOffset="58737.64">4578 2227 1504,'0'0'64,"96"-39"-50,-47 25-2,-10 4-12,-12 3-5,-16 2-71,-11-2-144,-4-3-369</inkml:trace>
  <inkml:trace contextRef="#ctx0" brushRef="#br0" timeOffset="58951.45">4555 1993 1680,'0'0'55,"0"0"-41,0 0 34,0 0-37,0 0-2,17 105 21,-17-51-16,-4 4-14,-7 3-35,-2-4-75,5-8-157,5-12-304</inkml:trace>
  <inkml:trace contextRef="#ctx0" brushRef="#br0" timeOffset="59134.07">4515 2453 1590,'0'0'40,"103"-27"-13,-55 24 61,-2 3-85,-7 0-3,-2 0-65,-1 3-159,-3-1-446</inkml:trace>
  <inkml:trace contextRef="#ctx0" brushRef="#br0" timeOffset="59486.7">5195 2113 833,'0'0'710,"0"0"-693,0 0-1,0 0 8,0 0-23,0 0-2,-99 104 1,70-41-5,19 0-13,10-10-49,3-12 30,24-14 24,6-12 1,14-15 6,1-12-7,-2-24 0,-7-13-1,-11-11 14,-9-6 0,-8-8 1,-11-2 7,0 4-2,-3 4-4,-11 11-1,4 15 0,0 17 10,7 14 11,1 8 15,-3 3 11,5 10-22,0 24-9,0 21 22,0 18-5,7 12 4,-7 9-11,0 1-3,0 0-13,0-6-1,0-10-9,0-11-1,1-16-23,14-15-86,6-21-36,-3-16-146,3-3-338</inkml:trace>
  <inkml:trace contextRef="#ctx0" brushRef="#br0" timeOffset="59710.73">5659 1835 1342,'0'0'104,"0"0"-83,60 77 62,-26-5 32,-1 18-40,-16 7-9,-17 1-36,-8-1-20,-34-5-7,-17-8-3,-15-6-16,-9-13-69,6-21-193,6-24-502</inkml:trace>
  <inkml:trace contextRef="#ctx0" brushRef="#br0" timeOffset="60521.5">6574 2383 1136,'0'0'167,"0"0"-24,0 0-48,138-56-25,-45 43-26,8 1-3,5 3-14,-6 4-8,-9 2-17,-5-1-1,-14 3-1,-11-5-16,-13-2-19,-14-4-38,-14-4-23,-8-4-3,-12 0-34,0-2 13,-21 1 46,-5 4 15,3 2 40,3 3 19,3 5 32,10 2 43,4 4 12,3 1 10,10 11 16,27 22-67,12 13 33,3 13 15,-6 4-33,-17-1-11,-23 1-19,-6-2-21,-33-3-10,-14-7 0,-9-12-37,-11-12-124,1-21-173,5-6-596</inkml:trace>
  <inkml:trace contextRef="#ctx0" brushRef="#br0" timeOffset="61404.44">8510 2026 973,'0'0'134,"0"0"21,0 0 28,0 0-31,0 0-58,0 0-56,1-9-24,14 46-3,3 13 16,-3-2-10,-3-2-10,-5-5 0,-1-7-7,-1-10-2,2-10 1,1-8 1,2-6 0,9-10 1,7-19 6,5-10-6,2-9 2,-3-3 1,-8-4-2,-5-1 0,-8 3-2,-5 8-3,-4 15-8,0 15-28,0 15-100,0 0-172,0 17-268</inkml:trace>
  <inkml:trace contextRef="#ctx0" brushRef="#br0" timeOffset="62081.13">8869 2196 180,'0'0'741,"0"0"-616,0 0 16,0 0-42,0 0-13,0 0-44,15 36-15,-12-11-2,-3 3-12,0-3-10,0-1-2,0-5-1,0-5-1,-2-5-30,2-5-17,0-4 3,0 0 38,0-16 6,5-7 2,13-8 6,6-2 18,-2 2 8,1 6 16,-6 5 12,-6 8 8,-2 7-12,1 5-20,-1 0-23,2 21-14,1 11 2,1 2-2,-3 2-1,-5-4 0,-4-4-1,-1-6-38,0-9-6,0-6 3,0-7 11,0 0 32,0-12 3,0-13 7,8-8 0,3-4 22,3 1 5,1 4 8,0 6-10,-3 11 1,-3 6-10,0 9-12,3 0-12,6 26-2,0 8-1,4 7 1,-6 4 0,-8-5-2,-8-1-41,0-7-75,-5-6-95,-12-12-247</inkml:trace>
  <inkml:trace contextRef="#ctx0" brushRef="#br0" timeOffset="63078.32">9648 1920 996,'0'0'173,"0"0"-167,0 0 77,0 0-40,0 0-5,0 0-10,-5 2-4,-8 18 15,-3 4-7,0 2-11,0 1-3,2 0 19,1 1-18,3-4 0,3-3-9,1-2-3,1 0 2,4 3-1,-1 4 0,2 4 14,0 6 4,0 9-8,0-1 4,2 5-6,4 0-4,0-1 7,-2-5-15,-1-2 2,-2-5-3,-1-9 1,0-7-2,0-8 0,0-5-1,0-3-1,0-4 1,0 0-1,0 0 5,0 0 1,0 0 8,0 0-5,0 0 1,2 0 4,-2 0-1,7 0 0,14 0-1,26 0-7,27 0 0,26 0-3,16 0 0,5 0-1,-2 1-2,-8-1-7,-14 0-51,-23 0-145,-21-13-395</inkml:trace>
  <inkml:trace contextRef="#ctx0" brushRef="#br0" timeOffset="63394.57">10013 2181 1035,'0'0'173,"0"0"34,0 0-82,0 0-45,126-2-3,-61 2-28,-1 0-35,-12 0-14,-13 0-14,-18 0-105,-12 0-113,-9 0-293</inkml:trace>
  <inkml:trace contextRef="#ctx0" brushRef="#br0" timeOffset="63583.61">10243 2023 1502,'0'0'201,"0"0"-198,0 0 35,0 0-14,0 0-10,17 86 30,-17-38-24,0-1-15,-13 0-5,3-7-15,-2-1-54,5-9-155,1-6-233</inkml:trace>
  <inkml:trace contextRef="#ctx0" brushRef="#br0" timeOffset="63767.25">10046 2403 1518,'0'0'42,"0"0"-19,0 0 99,88-31-79,-46 31-33,7 0-1,9 1-9,2 6-57,0-5-109,-2-2-162,2 0-656</inkml:trace>
  <inkml:trace contextRef="#ctx0" brushRef="#br0" timeOffset="64404.1">10989 2129 424,'0'0'823,"0"0"-808,0 0 63,13-81 38,-32 76-77,-9 5-24,-14 13-15,-2 25-2,-3 14-1,5 9 1,12-2 2,15-9-3,15-13-3,11-10-6,26-15 5,11-8 4,4-4-2,3-20 5,-12-13 2,-8-12 6,-10-2 7,-15-6 1,-10-2-6,0-3-7,-22 0-3,-6 1-12,-4 3-1,4 10 9,4 12 4,9 13 0,6 9 1,8 9 32,1 1 13,0 20-7,0 27-22,0 20 48,0 15-3,0 1-24,6-3 0,3 0-10,-3-10-14,0-5-11,0-7-3,-1-7-3,-3-8-43,-2-6-105,0-16-202,0-15-556</inkml:trace>
  <inkml:trace contextRef="#ctx0" brushRef="#br0" timeOffset="64820.13">11319 2285 675,'0'0'505,"0"0"-374,0 0 69,0 0-55,0 0-78,0 0-33,84-22-27,-25 22-7,8 0-44,-1 0-178,-8 0-259</inkml:trace>
  <inkml:trace contextRef="#ctx0" brushRef="#br0" timeOffset="65170.71">12042 2007 1357,'0'0'0,"0"0"22,-41-89-22,-3 85 14,-3 4-13,-6 28 2,4 14-3,10 8-3,15-3-1,18-5-40,6-8 16,16-12 16,16-12 12,7-10 6,1 0 21,3-18 35,-5-7-5,-1-3-4,-9 2 6,-9 8-1,-10 7 2,-7 10-8,-2 1-16,0 18-36,-9 18 0,-10 14 0,-1 5 0,-1 0 3,3-5-3,6-6 0,8-5-57,4-6-112,4-11-148,25-11-248</inkml:trace>
  <inkml:trace contextRef="#ctx0" brushRef="#br0" timeOffset="65453.35">12255 2106 562,'0'0'702,"0"0"-685,0 0 73,0 0-5,0 0-82,0 0 14,-24 85 9,24-32-20,0-7-2,17-9-3,9-12 1,1-11 1,1-13-2,2-1 9,-1-22 6,-7-15 13,-4-10 34,-10-1-7,-7-2-36,-1 5-6,-3 8-11,-18 7-3,-7 6-17,-6 11-53,-5 8-97,0 5-193,3 5-462</inkml:trace>
  <inkml:trace contextRef="#ctx0" brushRef="#br0" timeOffset="66649.08">10368 2634 699,'0'0'13,"0"0"-11,0 0 6,0 0-5,0 0-3,0 0-35,-1 50-45,-1-42-4,-2-1-35,-1 0 69,2-3 50,-2-1 24,-3-2 28,-1 1-6,-4-2-33,2 0-13,2 0-4,1 0 4,7 3 23,1-1 55,0-2 20,0 0 36,0 0 58,21 3 9,18 0 2,21 0-70,22 2-23,28 0-27,23-2-26,20 1-14,16-2-15,6-1 1,-1-1-4,-10 0 2,-19 0-21,-27 0-5,-29-4-1,-26 0 0,-22 0-9,-19 4-38,-8 0-14,-9 0-57,-5 0-169,0 0-364</inkml:trace>
  <inkml:trace contextRef="#ctx0" brushRef="#br0" timeOffset="89047.32">3926 5274 939,'0'0'128,"0"0"-79,0 0 32,0 0-24,0 0-8,94 6 16,-55-6-33,-2 0-7,0 0-12,-1-11-7,2-6 1,2-6-5,-2-7-1,-11-7 1,-15-4-2,-12-1-2,-10 11-11,-27 9-9,-4 18-2,-1 4 18,1 29-2,11 24 8,5 10 4,10 10 25,12-5 3,3-8-17,4-12-8,20-14 2,7-10-4,8-12-1,9-12-4,3 0 0,5-22-86,-5-11-157,-6-8-214</inkml:trace>
  <inkml:trace contextRef="#ctx0" brushRef="#br0" timeOffset="89334.28">4703 4464 1093,'0'0'106,"0"0"-94,0 0 28,-9 123 70,0-51-29,-8 1-11,1 0-17,-6-8-24,-5-13-18,1-10-5,-6-11-5,1-14-1,-2-14-11,-3-3-43,5-29-16,7-20-52,15-25-40,9-20-157,20-13-94</inkml:trace>
  <inkml:trace contextRef="#ctx0" brushRef="#br0" timeOffset="89529.03">4687 4180 859,'0'0'40,"0"0"-20,0 0 12,100 0-26,-73 15-6,-2 3-89,-4 1-233</inkml:trace>
  <inkml:trace contextRef="#ctx0" brushRef="#br0" timeOffset="89874.11">4942 4520 262,'0'0'900,"0"0"-897,0 0-3,0 91 7,-3-51 12,0 4 14,3-1-9,0-3-5,11-5-11,6-12-3,4-11-4,7-12 3,7-1 4,2-29-3,2-9-5,-3-14-1,-11-4-2,-10-1-4,-15-4-16,0 0 6,-20 1-21,-6 4 12,-1 12 17,9 11 9,6 11 0,8 9 6,4 4 33,-3 3-11,3 5 6,0 2 5,0 5-7,0 29-26,0 19 7,0 20 75,0 12 9,0 4-32,-11 4-12,-5-7-11,3-4-29,2-11-13,2-9-3,7-6-18,1-8-101,1-11-154,0-16-260</inkml:trace>
  <inkml:trace contextRef="#ctx0" brushRef="#br0" timeOffset="90257.19">5167 5349 690,'0'0'278,"0"0"-267,0 0 119,0 0-47,0 0 50,0 0-36,23 4-55,-1-2-28,5 1-1,9-2-12,-5-1-1,-1 4-106,-11-4-184,-7 3-292</inkml:trace>
  <inkml:trace contextRef="#ctx0" brushRef="#br0" timeOffset="90474.99">5100 5525 1435,'0'0'10,"0"0"11,0 0-2,0 0-19,118 0-12,-57 0-273,1-5-558</inkml:trace>
  <inkml:trace contextRef="#ctx0" brushRef="#br0" timeOffset="91312.74">5903 5203 1099,'0'0'238,"0"0"-232,-33-78 78,15 72-50,-1 6-25,-1 19-9,2 22-2,-4 15 2,10 5 1,6-2-1,6-7 0,0-9-6,16-11-32,4-13-46,5-9 23,2-10 34,1-5 11,2-17 8,-3-4-2,-6 4 10,-6 5 8,-8 7 17,-5 10 4,2 0-22,-2 14-7,3 13-4,7 5 4,6 2 3,6-5 2,6-10-3,6-9 3,-2-10-5,-3 0 1,-5-17 2,-4-15 0,-7-6 1,-4-4-3,-11 0 2,0 5 0,-18 2-3,-12 12 0,-3 11-21,-1 7-5,6 5-3,9 0-8,12 0 19,7 0 4,7 0 14,28 0 40,14 0 20,8-10 9,1-7 3,-3 0-20,-7-1-27,-11-1-9,-12-3-3,-10-3-9,-15-3 1,0 0-5,-26 3-2,-15 11-36,-2 10 15,3 4 8,10 15 4,12 20 4,16 8-6,2 8 13,32 4 20,10-2 24,-2-6 1,-2-6-16,-16-1-9,-12-5-10,-10-3-3,-13-1-7,-20-9 0,-6-5-59,-2-10-85,3-7-148,13-6-348</inkml:trace>
  <inkml:trace contextRef="#ctx0" brushRef="#br0" timeOffset="91711.94">6897 5274 686,'0'0'579,"0"0"-565,0 0 72,0 0-84,-110 42-1,68 5 22,9 1-9,14 0 5,13-7-14,6-9-2,0-10 0,21-8-2,9-14 3,7 0 3,3-23-1,1-11-1,-4-13-4,-13-5 1,-6-5-1,-18-5 1,0 2-2,-26 11-11,-10 15-4,-1 20 11,3 14 1,5 9-6,13 19 0,12 9 9,4 3 5,16 1 2,14-1 13,7-5-5,3-4-9,8-5-5,0-7-1,-2-3-111,-9-7-122,-14-6-235</inkml:trace>
  <inkml:trace contextRef="#ctx0" brushRef="#br0" timeOffset="91907.69">7063 5525 1335,'0'0'35,"106"-25"12,-46 17 12,-1 3-58,-13 5-1,-14 0-45,-16 0-181,-13 0-269</inkml:trace>
  <inkml:trace contextRef="#ctx0" brushRef="#br0" timeOffset="92110.42">7212 5334 1567,'0'0'38,"0"0"-20,0 0 33,0 0-47,-9 83 12,-10-30 14,4 2-24,9-4-6,6 0-11,0-4-114,27-11-141,10-11-305</inkml:trace>
  <inkml:trace contextRef="#ctx0" brushRef="#br0" timeOffset="92328.05">7479 5537 1517,'0'0'4,"0"0"6,0 0-4,-25 129 34,-1-49 13,0 6 13,-4-3-40,0-8-12,3-15-14,4-14-1,4-15-18,3-17-46,-5-14-93,-1-17-85,2-30-243</inkml:trace>
  <inkml:trace contextRef="#ctx0" brushRef="#br0" timeOffset="92542.9">7542 5092 1278,'0'0'23,"0"0"-23,94-55-1,-71 55-31,-4 5-63,-11 17-238,-5 4-323</inkml:trace>
  <inkml:trace contextRef="#ctx0" brushRef="#br0" timeOffset="92797.53">7907 5263 1461,'0'0'6,"0"0"-5,0 0 29,0 0-30,0 0-11,0 0 8,-103 115 0,87-64-3,11-2-4,5-6 8,0-7 2,8-8 1,5-9 4,-2-6 10,-5-4-4,0-6 15,-5 0-18,-1-3-6,0 4-2,0-3-8,-7-1-15,-1 0-47,2-5-55,6-18 46,0-10 19,23-6 24,12-2 36,9 3 5,2 6 72,-1 9 16,-4 9 42,-2 7-70,-11 7-24,-8 0-24,-8 18-9,-10 8-1,-2 7 3,0 3-7,-17-3-3,-1-4-3,-3-7-101,3-10-85,6-12-134,8 0-502</inkml:trace>
  <inkml:trace contextRef="#ctx0" brushRef="#br0" timeOffset="92997.04">8207 5096 1334,'0'0'27,"0"0"-27,0 0 0,0 0-67,0 0-57,0 0-166,49 92-266</inkml:trace>
  <inkml:trace contextRef="#ctx0" brushRef="#br0" timeOffset="93224.86">8260 5417 1101,'0'0'259,"0"0"-256,0 0 71,0 0-31,0 0-34,0 0-3,50 94-6,-64-75-2,-2-4-31,6-10-77,2-5-1,8-13 61,0-16 50,15-14 6,18-5 64,10 1 26,0 6 12,2 6-24,-8 12 18,-7 9-42,-12 11-27,-3 3-30,-7 15-3,-2 16-5,-5 11-2,-1 2-36,0 3-89,-7-6-90,-1-11-153,8-13-529</inkml:trace>
  <inkml:trace contextRef="#ctx0" brushRef="#br0" timeOffset="93556.14">8769 5167 1379,'0'0'27,"6"-82"-16,-6 70 53,-12 12-29,-17 15-35,-3 28-7,1 14-4,13 5 4,14-4 4,4-10-8,22-12-14,18-17-3,12-16-2,10-6 10,2-30 20,-5-14 11,-11-10 31,-14-6 9,-19-3-4,-15 3-1,-7 10-14,-26 17-32,-12 18-6,-4 18-1,2 11-4,11 26 4,13 15 1,13 5-2,10 4 7,7-5 0,19-6-1,5-7-31,0-7-51,2-10-156,-1-9-213</inkml:trace>
  <inkml:trace contextRef="#ctx0" brushRef="#br0" timeOffset="94269.95">6596 6145 1123,'0'0'0,"0"0"-28,121 0 11,-42 0-305</inkml:trace>
  <inkml:trace contextRef="#ctx0" brushRef="#br0" timeOffset="94719.71">8298 6095 1494,'0'0'140,"0"0"-111,0 0-11,0 0 67,0 0-58,0 0-17,1-2-8,-1 2-2,-1 0-38,-32 0-129,-16 0-85,-18 0-175</inkml:trace>
  <inkml:trace contextRef="#ctx0" brushRef="#br0" timeOffset="94923.16">6457 5799 1569,'0'0'70,"0"0"-69,0 0-2,0 0-2,0 0-35,0 0-35,62-3-145,-9 16-172</inkml:trace>
  <inkml:trace contextRef="#ctx0" brushRef="#br0" timeOffset="149603.13">11813 18316 512,'0'0'84,"0"0"-80,0 0 16,0 0 30,0 0-9,0 0-25,0 0 10,0 0 0,0-10 6,0 9 8,0 1 12,0-4-13,0-3 8,-1-2-22,-8-5-6,-1-2-14,-5 2 5,0 0-3,-4 3-1,-1-3-2,-2 2-1,-4 5-1,0 4-2,-4 3 0,1 0 0,3 13 0,7 13 0,8 10 0,6 10 1,5 5 0,0-1 1,9-2-1,6-11-1,3-12 4,0-6-3,6-7 2,4-10 1,3-2 2,2-9-4,-4-18 1,-9-4 0,-9-7 2,-7-10 20,-4-2-4,-4-1-9,-17 5-2,-2 8 13,1 10 5,1 8-1,5 10-12,3 8-15,2 2-2,5 0-36,-2 12-60,6 5-67,2 6-133</inkml:trace>
  <inkml:trace contextRef="#ctx0" brushRef="#br0" timeOffset="149793.01">11960 18377 1200,'0'0'82,"0"0"-47,0 0-26,0 0 15,0 0 7,0 0-31,7-35-70,-7 37-112,0 9-195,0 3-353</inkml:trace>
  <inkml:trace contextRef="#ctx0" brushRef="#br0" timeOffset="150249.86">12268 18176 575,'0'0'347,"0"0"-225,0 0-88,0 0 1,0 0 64,0 0 15,0 112-32,0-62-40,-5 0-23,-1-4-6,-3-3-10,3-9-3,-1-8-7,3-6-62,4-4-101,0-10-35,4-6-144,9 0-122</inkml:trace>
  <inkml:trace contextRef="#ctx0" brushRef="#br0" timeOffset="150757.15">12522 18318 328,'0'0'311,"0"0"-253,0 0-30,0 0 58,0 0 10,0 0-51,-8-73-16,8 61 3,0 2 22,2 3 13,11 4 1,7 3-19,5 3-20,3 16-8,-2 11 13,-7 3-8,-11 7-14,-8 5-10,-3 2-1,-22-4-1,-5-5-3,-6-9-31,0-7-21,3-8 5,3-11 0,7-3 19,7 0 22,6-12 9,10-7 7,0 0 30,2-1 18,16 8 18,5 2-30,3 10-10,2 0-13,2 0-14,-3 14-3,0 2-3,-2 4-1,-4 2-8,1-2-55,2-4-27,5-9-36,5-7-141,4 0-23,0-13-130</inkml:trace>
  <inkml:trace contextRef="#ctx0" brushRef="#br0" timeOffset="150995.54">12920 18277 645,'0'0'69,"0"0"-14,0 0-48,0 0 60,0 0-1,0 0-37,-36-41 2,36 70 30,23 11 24,8 3-5,5 0-11,0-4 9,-5-6-10,-10-9-23,-10 3-22,-11-2-15,0-2-8,-26-6 0,-8-4-31,-5-10-73,-5-3-39,6-13-67,8-13-115,14-11-125</inkml:trace>
  <inkml:trace contextRef="#ctx0" brushRef="#br0" timeOffset="151192.87">13025 18206 481,'0'0'241,"0"0"-71,94-21-122,-48 21-28,3 0-20,-4 0-151,-4 0-411</inkml:trace>
  <inkml:trace contextRef="#ctx0" brushRef="#br0" timeOffset="151633.9">13403 18127 403,'0'0'786,"0"0"-748,0 0-38,33 79 0,-22-23 34,-5 14 44,-6 5-27,0 2-32,-2-5-11,-8-5 1,1-9 7,3-8 17,1-4-13,5-10-16,0-8-1,0-6 0,14-5 6,10 0 9,10-8 6,6-1 20,13 1-3,5-5-19,12-1 3,13-3-17,16 0-8,8 0-2,-5 0-63,-11 0-59,-14 0-128,-20 0-341</inkml:trace>
  <inkml:trace contextRef="#ctx0" brushRef="#br0" timeOffset="154393.99">13909 18433 480,'0'0'113,"0"0"-27,0 0-25,0 0 70,51-76-61,-41 54 4,-7 2-30,-3-4-12,0-2-10,-10-4-5,-10 2 1,-8 3-9,-3 3 11,1 11-14,2 3-6,-2 8-1,3 1-1,2 22-6,7 8 5,4 8 3,10 3 1,4 0 2,0-9-3,15-7 0,3-10 0,2-7 1,6-9 3,2 0 2,2-5 0,0-12-2,-3-6 1,-2 6 9,-4-1 13,-7 6 12,-6 6-1,-5 2 19,-1 4-13,-2 0-37,3 22-6,-3 17 5,1 11 9,-1 2-1,0 0-5,0-9-7,0-4 0,-7-5-2,2-7 0,5-7-6,0-8-52,0-9-68,17-3-27,11-1-107,8-20-57</inkml:trace>
  <inkml:trace contextRef="#ctx0" brushRef="#br0" timeOffset="154694.8">14215 18319 792,'0'0'147,"0"0"-71,0 0-50,0 0 13,0 0 17,-16 78-15,16-25-15,0-4-18,3-5-7,13-8 4,2-9-1,1-10 1,2-8-1,-1-9 3,2 0 4,-4-24 12,-3-11-7,-8-12-1,-3-9 6,-4-4-4,0 4 1,-6 10-7,-8 12 4,-4 12-7,-3 13-8,-1 9-6,-1 0-41,5 17-60,2 11-36,5 3-235</inkml:trace>
  <inkml:trace contextRef="#ctx0" brushRef="#br0" timeOffset="154982.67">14625 18531 1026,'0'0'120,"0"0"-89,0 0 5,0 0 61,93-34-38,-63 31-39,-2 3-20,-1 0-18,-3 0-95,-2 0-60,-4 0-194</inkml:trace>
  <inkml:trace contextRef="#ctx0" brushRef="#br0" timeOffset="155228.14">14922 18202 963,'0'0'149,"0"0"-100,0 0 47,0 0 14,0 0-42,0 0-26,36 87 20,-27-31-10,-7 2-20,0-1-25,-2-8 2,0-5-9,0-5-1,0-5-53,8-8-65,2-6-103,6-13-89,4-7-145</inkml:trace>
  <inkml:trace contextRef="#ctx0" brushRef="#br0" timeOffset="155519.65">15243 18374 926,'0'0'131,"0"0"-93,0 0 15,0 0 20,0 0-38,0 0-26,-30 36 4,17 21-7,10-1-2,3-7 3,0-9-3,13-9-1,0-9 1,2-8 3,2-12-4,-4-2 8,2-5 1,-3-23-4,-2-11-2,-8-8-4,-2-14 2,0-4-2,-15 3-2,-3 4 0,-1 16-1,1 15-18,6 11-45,4 12-42,8 4-155,0 0-395</inkml:trace>
  <inkml:trace contextRef="#ctx0" brushRef="#br0" timeOffset="155768.89">15541 18274 1028,'0'0'216,"0"0"-180,0 0-36,0 0 0,0 0 47,32 98 46,-16-43-41,1 5-5,-4-11-6,-6-3-5,-4-5 2,-3-7-23,-1-3-10,-16-7-5,-5-5-3,-7-15-62,-2-4-76,-3-11-109,2-22-161</inkml:trace>
  <inkml:trace contextRef="#ctx0" brushRef="#br0" timeOffset="155974.57">15557 18226 1051,'0'0'92,"133"-53"-92,-61 43-111,-5 10-18,-14 0-232</inkml:trace>
  <inkml:trace contextRef="#ctx0" brushRef="#br0" timeOffset="159143.7">16337 18444 588,'0'0'120,"0"0"-52,0 0 19,0 0 12,0 0 8,0 0-41,0 0-32,0 0-9,2 0-9,9 0-2,9 0-10,7 0-4,6 0 1,4 0-1,-2 0-14,-2 0-32,-8-4-59,-9 1-116,-10 3-110</inkml:trace>
  <inkml:trace contextRef="#ctx0" brushRef="#br0" timeOffset="159343.12">16274 18618 1081,'0'0'133,"0"0"-111,0 0-21,0 0 8,100-23 4,-60 20-13,3 3-98,-3 0-259</inkml:trace>
  <inkml:trace contextRef="#ctx0" brushRef="#br0" timeOffset="162172">17055 18245 925,'0'0'133,"0"0"-63,0 0-64,0 0-2,0 0 21,-91 7 21,74 40-15,0 9-18,6-3-10,11-5-2,0-12 2,20-14-3,18-13-9,6-9-9,2-7-8,-1-22 26,-10-14 18,-6-4 13,-10-9 22,-11 1 17,-8 4-16,0 9-29,-22 12-9,-4 12-12,-3 14-4,6 4-16,3 12-81,8 12-87,8 6-211</inkml:trace>
  <inkml:trace contextRef="#ctx0" brushRef="#br0" timeOffset="162372.8">17270 18383 1337,'0'0'32,"0"0"-2,0 0-30,0 0-4,0 0-50,0 0-151,35-2-304</inkml:trace>
  <inkml:trace contextRef="#ctx0" brushRef="#br0" timeOffset="162572.86">17519 18212 1254,'0'0'162,"0"0"-127,0 0-23,4 79-12,-4-18 69,-4-1-22,-9-2-37,2-8-10,3-8-42,1-7-99,5-13-121,2-9-223</inkml:trace>
  <inkml:trace contextRef="#ctx0" brushRef="#br0" timeOffset="162906.09">17726 18238 1040,'0'0'80,"0"0"-35,109-12-44,-88 26 17,-14 20 6,-7 14-13,0 2-9,-17 5-2,-1-9 0,0-8 1,12-13-2,6-13 1,0-7-1,25-5 1,6-2 10,4-18-1,-1-7 4,-4-7 9,-3 4 11,-5 0-9,-5 11-14,-9 5 0,-3 9-7,-2 5-3,4 19-13,3 17 13,3 14 8,-4-1 24,-3-6-4,-6-4-2,0-5-13,-9-11-9,-14-7-4,-3-9-41,-2-7-97,3-1-18,0-23-124,5-6-62</inkml:trace>
  <inkml:trace contextRef="#ctx0" brushRef="#br0" timeOffset="163108.04">18053 18230 916,'0'0'146,"85"-50"-52,-49 35-70,-2 9-4,-4 6-20,-5 0-48,-7 14-257,-9 9-503</inkml:trace>
  <inkml:trace contextRef="#ctx0" brushRef="#br0" timeOffset="163385.95">18467 18190 353,'0'0'759,"0"0"-659,0 0-32,0 0 30,0 0-35,0 0-40,26 95 25,-26-15-6,-13 11-26,-7 1-4,-2-8 0,2-14-5,10-14-6,5-9 0,5-14 0,0-8 1,6-11 0,15-1 3,10-4 4,11-5 37,13-4-15,8 0-15,4 0-13,4 0-3,-6-9-47,-8-2-83,-14-5-108,-22 2-192</inkml:trace>
  <inkml:trace contextRef="#ctx0" brushRef="#br0" timeOffset="163787.37">18781 18467 704,'0'0'265,"0"0"-148,0 0-28,0 0 52,0 0 2,0 0-87,52-36-36,-19 35-18,3 1-2,-2 0-41,-1-3-128,-8-7-118,-4 0-408</inkml:trace>
  <inkml:trace contextRef="#ctx0" brushRef="#br0" timeOffset="163988.6">19091 18193 1326,'0'0'147,"0"0"-126,0 0-18,32 76 60,-28-21 1,-4 2-42,0 3-22,0-2-6,-4-6-95,-1-11-94,5-10-139,0-19-418</inkml:trace>
  <inkml:trace contextRef="#ctx0" brushRef="#br0" timeOffset="164188.68">19265 18252 1279,'0'0'101,"0"0"-86,0 0-13,0 0 7,47 105 25,-33-45-18,1-7-6,-2-7-7,-3-14 10,-3-4 0,-5-12-8,-2-2-5,-2-14-22,-20 0-113,-6-8-82,2-21-313</inkml:trace>
  <inkml:trace contextRef="#ctx0" brushRef="#br0" timeOffset="164391.53">19406 18127 1115,'0'0'53,"100"-27"-53,-64 27-166,-16 12 15,-15 16-126</inkml:trace>
  <inkml:trace contextRef="#ctx0" brushRef="#br0" timeOffset="164605.98">19573 18271 1012,'0'0'200,"0"0"-115,0 0-54,0 0-4,0 0-14,0 0-8,36 51-5,-25-32 2,3-6 0,1-6 3,0-7 5,1 0-3,-2-20 2,-3-6 2,-5-3 1,-6 1 5,0 0-17,-10 0 0,-9 6-51,-6 8-85,1 11-97,1 3-192</inkml:trace>
  <inkml:trace contextRef="#ctx0" brushRef="#br0" timeOffset="171209.56">5970 18470 943,'0'0'178,"0"0"-167,0 0-10,0 0 14,0 0 48,20 86-31,-20-60-21,0 0-11,0-2-40,-6-7-74,-5-7-120,6-10-129</inkml:trace>
  <inkml:trace contextRef="#ctx0" brushRef="#br0" timeOffset="171419.81">5931 18345 178,'0'0'796,"0"0"-668,-12-94-91,12 76 21,12 1 4,13 7-43,9 3-19,-2 7-86,-7 8-92,-14 20-112,-11 9-88</inkml:trace>
  <inkml:trace contextRef="#ctx0" brushRef="#br0" timeOffset="171635.96">5822 18662 675,'0'0'70,"0"0"-30,0 0 48,0 0 0,88 1-42,-55-1-38,-6-1-8,-3-2-21,-1-1-58,-6-2-61,-4 2 57,-4-1 39,-4-2 44,-4 3 10,-1 1 64,0 0 32,0-4-20,0 3-56,0 0-21,0 2-9,0-2-13,0 4-25,0 0-53,0 0-38,0 0-34,8 0-303</inkml:trace>
  <inkml:trace contextRef="#ctx0" brushRef="#br0" timeOffset="172251.63">5946 18230 161,'0'0'683,"0"0"-662,0 0-17,0 0 23,-66 112 50,54-60-26,6 8-11,2 3 10,4-4-12,0-9-8,0-10 2,4-8-6,4-9-16,2-6-2,3-7-4,4-7 0,2-3 2,-1 0-6,-1 0-2,-2-7-15,-7-6 12,-2-3 4,-1-1-9,-2-7-3,3 2 0,-3-1-15,0 0-24,-2-4-19,-1 1 14,0-1 22,0 2 28,0 1 7,0 3 0,0 5 10,0 3 12,0 6 9,0 0-1,0 4 5,0 1-19,0 1-4,0 1-2,0 0-4,0 1-4,-4 11 3,-2 4 10,0 4 3,2 2 3,0 1 2,1-4-3,3 0-12,0-2 0,0-6-1,0 1-1,5-5-5,1-1 0,-3-3-1,0 0-42,0-3-46,0 0-97,3 0-134</inkml:trace>
  <inkml:trace contextRef="#ctx0" brushRef="#br0" timeOffset="172688.1">6126 17997 722,'0'0'168,"0"0"-115,0 0-17,0 0-8,0 0-4,0 0-14,-42 34-7,17-28-2,4-3 0,6-3-1,6 0 2,5-6 37,4-10 10,0-2 34,10-3-8,7 4-33,2 3-17,-1 7-25,2 7-3,-1 1-88,-3 22-119,-7 6-154</inkml:trace>
  <inkml:trace contextRef="#ctx0" brushRef="#br0" timeOffset="172887.65">6150 18222 1279,'0'0'133,"0"0"-133,0 0 5,0 0 2,4 75 34,-4-18-20,0 6-21,0 3 0,5-9-15,10-7-56,0-8-89,4-12-78,0-13-108</inkml:trace>
  <inkml:trace contextRef="#ctx0" brushRef="#br0" timeOffset="173103.49">6398 18337 936,'0'0'183,"0"0"-122,0 0 12,0 0 18,0 0-39,0 0-39,-24 7 2,15 41-6,1 1-4,1 0-5,4-8-4,3-7-88,0-9-62,0-9-78,0-10-106,0-6-137</inkml:trace>
  <inkml:trace contextRef="#ctx0" brushRef="#br0" timeOffset="173319.05">6381 18545 149,'0'0'569,"0"0"-367,51-81-89,-28 57-16,3 7-33,-4 6-15,-2 2-49,-4 9-10,-5 0-73,-8 0-159,-3 0-330</inkml:trace>
  <inkml:trace contextRef="#ctx0" brushRef="#br0" timeOffset="173360.93">6571 18163 1120,'0'0'102,"0"0"-96,0 0 2,59 97 73,-54-42-7,-5 4-58,0 0-8,0-5-8,0-8-17,-2-7-130,1-14-78,-1-10-265</inkml:trace>
  <inkml:trace contextRef="#ctx0" brushRef="#br0" timeOffset="173574.04">6787 18473 918,'0'0'111,"0"0"-111,0 0-3,0 0 3,97-10 0,-85 24-73,-9 3-165,-3 3-156</inkml:trace>
  <inkml:trace contextRef="#ctx0" brushRef="#br0" timeOffset="173788.64">6811 18595 360,'0'0'543,"0"0"-431,0 0-51,0 0 2,0 0 4,0 0-67,79 0-16,-52 0-171,0 0-258</inkml:trace>
  <inkml:trace contextRef="#ctx0" brushRef="#br0" timeOffset="174086.33">7217 18274 896,'0'0'174,"0"0"-133,0 0-35,0 0 4,0 0 35,-30 107 5,21-58-25,9 2-9,0-6-2,0-11-10,9-7 3,7-8-5,1-10 5,0-8-4,-3-1 7,2-7-2,-4-13-3,-2-10 3,-2-7-3,-3-8-3,-4-8-2,-1 3 0,0 3-1,0 11-6,-9 10-24,0 13-22,2 12-26,5 1-126,2 9-226</inkml:trace>
  <inkml:trace contextRef="#ctx0" brushRef="#br0" timeOffset="174286.39">7503 18417 1200,'0'0'131,"0"0"-113,0 0-7,0 0-2,0 0-9,0 0-134,15-5-293</inkml:trace>
  <inkml:trace contextRef="#ctx0" brushRef="#br0" timeOffset="174503.05">7622 18251 1056,'0'0'194,"0"0"-159,0 0-33,-15 86 81,8-31 7,4 3-43,-2-7-38,2-4-9,2-8-22,1-8-63,0-9-94,0-13-110,9-9-314</inkml:trace>
  <inkml:trace contextRef="#ctx0" brushRef="#br0" timeOffset="174904.57">7786 18335 977,'0'0'172,"0"0"-136,0 0-16,0 0 18,0 0-1,0 0-13,74 115-13,-74-66-10,0 0-1,0-7 0,0-13-4,0-6-16,0-13-8,1-10 9,15 0 19,5-15-2,2-10-11,2-11-24,-7-4 20,-8-2 9,-3-1 7,-5 5 1,-2 10-4,0 9 3,0 14 1,0 5 1,0 1 3,9 23-2,3 12 26,3 9 34,-5 2-7,0-1-9,-3 0-17,-7-10-20,0-4-7,0-5-2,-9-10-32,-6-11-123,-3-6-85,3-6-204</inkml:trace>
  <inkml:trace contextRef="#ctx0" brushRef="#br0" timeOffset="175136.27">7981 18422 656,'0'0'237,"53"-114"-133,-23 78-64,-2 12-40,-4 16-7,-2 8-209,-1 3-430</inkml:trace>
  <inkml:trace contextRef="#ctx0" brushRef="#br0" timeOffset="175632.26">8301 18348 1198,'0'0'85,"0"0"-85,0 0 0,0 0 13,0 0 14,-51 105-17,45-54-5,6-2-5,0-7-4,0-4-10,6-9-16,6-10-4,2-12-31,3-7 26,0 0 23,4-16-3,-2-10-3,-2-1 22,-7 5 0,-1 7 36,-5 6 0,-4 6 5,0 3-28,2 0-13,-1 9-12,1 7 11,2-2 1,0 0 0,10-9 2,0-4 2,5-1 2,3 0-5,-1-17 7,-1-6-8,-7-1-8,-6-1 3,-6 4 3,-1 1 1,0 8-2,-6-2-13,-2 1-8,8 0-2,0-4-17,0-5 7,19-3 22,4 3 14,-1-4 14,-2 6 27,-10-1 3,-7 4 0,-3-2-21,-4 6-23,-13 3-9,-2 6-9,1 4 6,9 12 4,8 14 5,1 13 3,9 8 3,14 1 22,0 0 33,3-5 21,-9-6-8,-4-6-27,-9-1-35,-4-4-5,-2-2-4,-26-1-24,-7-7-96,-5-9-46,4-7-209</inkml:trace>
  <inkml:trace contextRef="#ctx0" brushRef="#br0" timeOffset="175858.33">8954 18162 916,'0'0'68,"0"0"-68,0 0 28,-55 73 69,36-14-50,-1 12-14,8 4-12,3-6-7,4-8-10,5-13-4,0-11-30,16-13-83,8-12-227,-1-12-185</inkml:trace>
  <inkml:trace contextRef="#ctx0" brushRef="#br0" timeOffset="176247.78">9005 18372 918,'0'0'147,"0"0"-130,0 0-17,0 0 0,-27 92 3,24-49-3,3-2-2,0-3-55,0-15 11,13-9-3,4-8 18,4-6 31,1-6 2,-4-19 5,-3-1 2,-5-1 18,-2 8 31,-3 7 13,-4 5-22,-1 7-4,0 0-43,0 15 0,0 11-2,0 5 0,2-2 2,5-5-1,-1-7 0,0-7-1,0-10 1,2 0 5,2-14 5,-4-15-7,1-1-4,-4 0 5,0-4 2,-3 6-7,0 1-4,1 4-52,2 1-162,3 1-349</inkml:trace>
  <inkml:trace contextRef="#ctx0" brushRef="#br0" timeOffset="176486.97">9384 18305 1149,'0'0'94,"0"0"-80,18 76-5,-18-30 37,0 5 7,0 0-45,0-4-6,0-10-2,0-4-76,0-10-56,0-11-129,0-10-237</inkml:trace>
  <inkml:trace contextRef="#ctx0" brushRef="#br0" timeOffset="176704.2">9400 18516 930,'0'0'160,"0"0"-82,0 0-14,0 0-34,0 0-30,85-48-88,-60 48-189,-3 0-282</inkml:trace>
  <inkml:trace contextRef="#ctx0" brushRef="#br0" timeOffset="176918.07">9587 18582 850,'0'0'247,"0"0"-192,0 0-18,88-37 33,-60 32-45,-1 2-25,-3 2-70,-5 1-104,-1 0-181</inkml:trace>
  <inkml:trace contextRef="#ctx0" brushRef="#br0" timeOffset="177136.24">9918 18274 1154,'0'0'162,"0"0"-121,0 0-39,0 0 45,10 118 11,-5-56-44,-4 0-14,-1-6-3,0-5-90,0-15-135,0-12-203</inkml:trace>
  <inkml:trace contextRef="#ctx0" brushRef="#br0" timeOffset="177351.18">10095 18441 912,'0'0'158,"0"0"-101,0 0-42,0 0-5,0 0 27,0 0 12,49 99-17,-34-69 2,0-8 1,-6-2-15,-7-4-20,-2-4-4,-11-7-97,-17-5-60,-5 0-184,5-13-221</inkml:trace>
  <inkml:trace contextRef="#ctx0" brushRef="#br0" timeOffset="177386.1">10110 18412 906,'0'0'146,"90"-80"-126,-44 56-20,-13 10-1,-14 11-15,-11 3-197,-8 0-352</inkml:trace>
  <inkml:trace contextRef="#ctx0" brushRef="#br0" timeOffset="177601.1">10338 18258 1146,'0'0'101,"0"0"-100,0 0-1,0 0-8,0 0 7,17 75-4,-7-53-43,4-5 12,2-11 12,-1-6 18,0-3 6,-3-20 5,-2-7-1,-6-6 3,-4 5 1,0 2-8,0 2 0,-11 13-7,-3 5-19,2 6-79,1 3-65,6 0-120</inkml:trace>
  <inkml:trace contextRef="#ctx0" brushRef="#br0" timeOffset="177844.1">10655 18044 757,'0'0'412,"52"126"-309,-37-25-11,-15 19 1,-14 8 1,-28 15-53,-22-14-24,-15-14-17,-13-37-52,-10-38-119,3-22-201</inkml:trace>
  <inkml:trace contextRef="#ctx0" brushRef="#br0" timeOffset="178525.64">10653 18847 1150,'0'0'211,"0"0"-168,0 0-21,0 0 18,0 0-12,0 0-28,0 0-12,24 6 9,-52 24 1,-13 0 2,-3-1 0,1-2 0,13-7-19,14-4-27,14-6-80,2-3-84,7-7-301</inkml:trace>
  <inkml:trace contextRef="#ctx0" brushRef="#br0" timeOffset="178752.37">10856 18807 1283,'0'0'168,"0"0"-136,0 0-25,0 0 17,-94 90 36,43-45-43,-5-2-17,-8-13-87,1-10-177,2-13-320</inkml:trace>
  <inkml:trace contextRef="#ctx0" brushRef="#br0" timeOffset="-203250.23">9742 7577 764,'0'0'263,"0"0"-232,126-15 33,-48 9 58,26 3-20,23 0-28,14 3-5,16 0-16,5 0-6,3 0-20,6 0 20,-4 0-25,1 0-4,-16 0-6,-17 0 6,-16 0-9,-27 0-4,-17 0-1,-22 0-3,-21 0-1,-16 0 1,-13 0-2,-3 0-4,0 0-24,-21 0-7,-20 0 5,-21 0 8,-14 0 7,-16 0-5,-16 3-5,-9 2 12,-10 0 8,-6-1 0,-3 2-2,0-2 6,2-2-1,8 1 3,11 0 0,19-2 0,22-1 0,29 0 3,19 0 0,21 0 11,5 0 63,14 0-2,37 0-31,42 4-32,42 1-7,37-4-1,21-1 8,18 0-1,2 0 5,-4-9-1,-15-1-8,-25 3 1,-27 2 6,-31 0-7,-27 1-4,-29 4-1,-27-3-1,-19 3-2,-9 0-2,-9 0-5,-35 0-17,-33 0 12,-31 0 10,-28 6 1,-12 0-2,-7 6 0,-1 1 1,20 0 1,26-2 2,39-4 0,37-4 0,32-3 0,16 0 19,54 0 27,48-3-33,36-8-3,22-3-6,0 3 13,-9-1 4,-15 2-5,-13 5-13,-16 0-2,-25 1 3,-31 3-4,-27 1-10,-27 0-19,-11 0-28,-13 0-13,-27 0-42,-15 0 6,-12-3-18,-6-2-82,2-2-48,7 1-49,8-6-323</inkml:trace>
  <inkml:trace contextRef="#ctx0" brushRef="#br0" timeOffset="-201277.92">3218 11214 374,'0'0'84,"-133"-4"-14,66 1 43,7-2-15,13 1 26,20 2-9,16-1 14,11 2 7,21-1 51,46 2-69,43 0-39,44 4-16,31 8-18,19-4-12,4-1-11,-2-2 0,-8-5-7,-19 3-3,-26-3 7,-29 0-3,-41 0-9,-37 0 1,-30 0-8,-16 1-6,-24 1-7,-36-2-12,-34 1 9,-32 1 0,-19-2 1,-26 1-10,-16-1-7,-10 0 14,0 0 6,20 0-3,31 2 12,44-1 3,41-1 4,37 0 3,24 1 18,39 5 40,46 0-28,42 4-21,31-3-2,20 4 1,4-4-2,-2-1-9,-4-1-4,-9-2-3,-11 0-3,-20-2-48,-33-1-87,-37 0-286,-41 0-798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04:50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16701 1140 594,'0'0'285,"0"0"-270,0 0 27,0 0 57,0 0-46,108-11-5,-31 9-7,19-1 1,12 0-22,12 1-9,5-2-1,-2-1-4,-7 2-4,-9 1 3,-16 2-3,-23 0 0,-22 0-2,-24 0 0,-13 0 0,-9 0 0,0 0-2,0 0 0,0 0 1,-7 0 1,2 0 3,4 0-1,-1 0-1,2 0 0,0 0 4,0 0 0,0 0-1,0 0 2,0 0-2,0 0 3,0 0-4,0 0-1,0 0 0,0 0-1,0 0 1,0-6 3,2-5 0,4-4-5,9-9-2,-3 1 0,2-7-2,-1-2 2,-3-2 2,-3 0 2,2 5-2,-1 8 5,0 8 0,-1 5 11,-1 5-1,1 3-15,8 13-3,3 19-10,3 12 13,-2 4 0,-7 3 2,-4-2-2,0-3 1,-2-3 0,2-9-1,2-6 0,2-8 0,-4-9 0,-1-5 0,0-6 0,0 0 1,6-18 14,8-14-15,3-10-10,4-8 5,-1-10-1,0-4-1,-2 0 4,-2 7-2,-8 14 5,-2 19 0,-7 11 4,-2 13-1,7 8-3,-1 25-17,3 15 17,4 9 10,-5 2-7,-2-2-2,-2-4-1,-1-7 1,2-7-2,3-8 0,2-9 1,2-11 1,1-5-1,6-6 2,10 0 3,6-12 1,12-10 2,8 0 0,12-2 2,13 0 8,6 1 5,1 5-1,-2 3-10,-4 4 18,-7 5-18,-5 1-7,-13 3 1,-20 2 0,-15 0-6,-14 0 0,-11 0-5,0 0-5,0 0 6,0 3-1,0 1 5,0-4 1,0 0 2,0 0-1,0 0 4,0 0 1,0 0-3,0 0-2,0 0-2,0 0 0,0 0-3,0 0 0,0 0 0,0 0-2,0 0 3,0 0 2,0 0 0,0 0 0,0 0 1,0 0-1,0 0 0,0 0 0,0 0 0,0 0-2,0 0 0,0 0 1,0 0-1,0 0 0,0 0 1,0 3 0,0-3 0,0 0 0,0 0 0,0 0 2,0 0-1,0 0 0,0 0 0,0 0 1,0 0-1,0 0 0,0 0 1,0 0-1,0 0 0,0 0 0,0 0 0,0 0-1,0 0 1,0 0 1,0 0 0,0 0 0,0 0-1,0 0-1,0 0-2,0 0 0,0 0-2,-5 0 5,-2 2-2,0-1 2,2 1-2,-2-2 1,4 0-1,-3 0-2,-1 0 2,-3-2-2,0-13-2,1-5 2,4-4 4,5-7-9,0-3 4,11 0 0,12 3 4,7 4-3,6 5 3,6 6-3,8 10-2,6 4 4,2 2 1,-1 16-1,-2 11 0,-10 9 2,-6 3-2,-14 5 2,-12 2 0,-9-3-3,-4-1 2,-11-4 0,-13-9 0,-3-4 1,-6-11-2,6-9 2,0-5-10,4-3-26,5-23-3,6-11 11,7-8-6,5-6 28,2-2-7,22 0 10,11 6 3,9 7 6,6 8 7,9 9 7,2 12 6,3 9-6,-3 2-4,-4 21-5,-14 9-5,-12 7 4,-14 3-10,-17 3-1,0-4 1,-23-5 3,-9-3-2,-7-11-1,-6-8-1,5-5-7,4-7-11,10-5 9,13-17 5,13-7-2,0-12 6,33-4 1,12-2-5,13 5 5,6 9 1,3 10 4,-2 13 7,-4 10-3,0 0 0,-8 19 2,-8 10-10,-14 11 5,-14 2-6,-14 5 4,-3 0-4,-11-4 0,-16-2 1,-4-6 0,1-8 0,5-7-1,8-7-2,6-8-23,6-4 9,5-1 16,0 0 4,0-3 21,0-8-16,8-2-5,3 3-3,-1-2 1,-1 5 0,-2-1-2,2 5 1,3-1-1,10-1 0,14-2 0,16 3 2,15-2 4,10-2 9,6 2 8,4 3 11,-1-1-5,-6 3-12,-9-1 9,-13 2-13,-12 0-6,-15 0-1,-13 0-6,-10 0-1,-8 0-5,0 0-3,0 0 1,0 0 3,0 0 0,0 0 2,0 0 0,0 0 3,0 0 0,0 0 1,0 0 0,0 0 1,0 0 4,0 0-1,0-6 0,0-5 0,0-6-5,0 0-5,5-4-1,0 1 2,-1 3 4,1-6-4,-3-4 0,4-2-1,-2-4 0,5 0 5,-3 5 1,0 5 0,-4 6-1,0 6 0,-2 3-2,0 2 2,0 4 2,0 0-2,0 2-1,0 2 0,0 20-12,-6 17 13,0 11 11,2 9 9,1 3-3,-3 0 3,2 0-4,-1-6-6,2-3-7,-2-5 1,2-4-4,0-7 0,0-9-1,2-10 0,-2-7 0,2-8 0,1-3 0,0 0-7,0-12-7,0-10-61,0 0-64,0 3 19,0-2-76,0 1-125,0-5-343</inkml:trace>
  <inkml:trace contextRef="#ctx0" brushRef="#br0" timeOffset="628.82">21770 814 772,'0'0'88,"0"0"-31,0 0 63,0 0 3,0 0-71,0 0-45,0 0-6,10 85 57,-10-26 34,0 1-56,0 0-3,0-4-17,0-2-13,0-1 1,0-5-4,0-2 0,0-7-2,0-7-2,0-7-38,0-10-74,0-10 48,0-5-67,2-3 9,1-19-54,3-7-51,-3-4 45,1 4 71,-2 4 115,1 1 19,0 7 97,0 0-22,-2 4-5,1 1-34,-2 3 2,0 1-11,1 4 100,4 0-55,5-1 39,8 2-20,15 0-35,17 3-31,17 0 4,19 0 11,14 0-26,15 0-10,13 1-18,10 1-5,-6 1-92,-19-3-201,-31 0-638</inkml:trace>
  <inkml:trace contextRef="#ctx0" brushRef="#br0" timeOffset="2728.04">16694 1146 907,'0'0'31,"0"0"-28,0 0 62,0 0 26,0 0-38,0 0 4,9-23-14,-9 23-24,0 0-8,0 0-4,0 0-7,0 0-1,0 0-2,0 6 3,0 2 0,0 3 0,0 1 4,0 5-1,0 3 0,0 10 10,0 10 14,3 18 11,1 12-19,1 12-4,-2 8-6,-1 3 4,-2 0 0,0-5-4,0-4-7,0-8 0,0-7 1,0-4-2,-5-4 0,-1-3-1,0-7 1,-2-11-1,6-9 0,0-8 0,2-11 2,0-2-2,0-5 1,0-5 1,0 0-1,0 0 1,0 0 2,0 0 2,0 0 0,0 0-2,0 0 0,13-3-3,8-4-1,15-3-3,9 3 3,7 0 0,9 1-1,14 3 3,23 3-1,30 0 2,37 0-2,31 6 4,27 2 2,9 1-1,-5 2 7,-23-2 3,-31-1 2,-34-3-1,-25 1-12,-23-1-3,-18 0-1,-15-1-1,-11 1-5,-11 2 1,-4-2 1,-10 0-5,-7-5-4,-7 3 0,-4-3-3,-3 0 3,-1 0 5,0 0 7,0 0 0,2 0 0,-1 0-1,4 0 0,-1 0 1,1 0-1,-1 0-1,0 0 0,0 0 0,-4 0-1,0 0 3,0 0-1,0 0-1,0 0 1,0 0 0,0 0 0,0-3 0,0 3 0,0 0 1,0 0 0,0 0 1,0 0-1,0 0 0,0-3 2,1-4-1,7-6-1,4-6-7,7-4-8,3-9 5,1-4 5,-2-5-3,-4-5 6,-4 0 2,-6 3 2,-1 4-1,0 8 2,-5 7 4,1 9 4,-2 5 7,0 3-5,0 7 15,0 0-10,0 0-18,0 0-1,0 0-3,0 0 1,0 0-2,0 0 5,0 0 0,0 0 0,0 0 0,0 2 0,0 1 0,0-1 0,0-1 0,0-1-1,0 0 1,0 0 0,0 0 1,0 0 1,0 0 1,0 0-1,0 0 3,0 0-2,-2 0 2,1 0 1,-2 0 0,-2 0-4,-2 0-2,-7 9-2,-12 20-3,-13 17 5,-7 23 0,1 12 8,5 6-2,10 2-4,12-4 4,15-7 0,3-9-1,33-10-2,29-12 3,26-7-5,20-13 1,16-18 0,8-9 1,-2-12 1,-5-24-2,-8-14 6,-17-12-4,-17-16 2,-20-13 0,-30-8-4,-29-5-1,-19 5 0,-45 15-1,-23 16-7,-17 17-3,-12 19 3,-7 9 0,4 12 4,11 9 0,17 2-4,21 9-16,16 13 0,17 10-31,18 6-35,15 6-129,6 4-128,24 0-261</inkml:trace>
  <inkml:trace contextRef="#ctx0" brushRef="#br0" timeOffset="3080.44">19452 2514 1064,'0'0'144,"57"-76"-139,-29 51-5,-4 8 83,-3 8-25,-8 8-29,-4 1-15,-3 0-14,0 10-10,-2 3 4,1 4 4,1-2 1,6-1 0,2-2 1,11-6 3,3-6 0,5 0 4,0-6-1,-4-18 3,-3-2 1,-11-2 9,-5-1 12,-8 3-9,-2 8-9,0 3-13,0 8-1,0 7-27,0 0-174,12 7-300</inkml:trace>
  <inkml:trace contextRef="#ctx0" brushRef="#br0" timeOffset="3792.02">20367 2472 590,'0'0'72,"0"0"-70,0 0 109,0 0-6,0 0-42,0 0-23,80-8 32,-23 8 24,19 3-8,28-3 31,24 0-36,20 0-41,13 0-11,12 0-3,0-9-9,-3-4-5,-1 1-1,-7-4 0,-6 3 4,-10 3-9,-19 3-1,-23 3-2,-27 1-2,-24 3-3,-21 0 3,-14 0-1,-10 0-4,-5 0 2,0 0-4,3 0 1,7 0-1,5 0 4,6 0-1,3 0 1,3 0 0,-1 0-1,-2 0 1,-2 0 0,-2 0 1,-1 0-1,1 0 2,-7 0-2,2-5 2,-6-1 2,-2-3-1,-4 1 4,-1-1 2,-4-3 1,1-2-5,-1-1 0,-1-2-2,2-5-1,-1-3-2,1-8 2,-1-8-1,4-11 0,-2-9-1,3-17-1,0-15 1,1-12 0,2-4 0,-3 7-2,0 14 2,-1 14-1,-1 16 1,-1 7-3,-2 13 2,4 7-2,-4 12-8,-1 8-21,0 6-51,0 5-30,-17 0-113,-19 5-150,-18 5-454</inkml:trace>
  <inkml:trace contextRef="#ctx0" brushRef="#br0" timeOffset="5159.39">10237 1081 1093,'0'0'21,"0"0"-15,81-10 19,-9 10 28,29 0 28,18 5-5,8 3-28,-2 0-1,-9 1-27,-16 2-7,-22-3-10,-22 1 3,-20-1 0,-15-4-6,-10 1 0,-8-3-4,-3-2-2,0 3 3,0-3 0,0 0-2,0 0 5,0 0 1,0 0 1,0 0 3,0 0-2,0-3 6,0-10-8,0-3 1,0-5-3,7-6 1,12-9-1,7-1 0,7-6-1,1 4 2,-4 4 0,-5 9 4,-8 7-4,-7 7 0,-4 9 0,-3 3 0,3 13-2,4 20-18,-1 14 19,-2 6 1,1-2 0,-6-1 0,6-6 0,2-5 0,0-13 0,6-7 0,4-9 0,2-10-4,10 0-2,2-18-1,7-15-3,3-6 6,0-4 4,-3 0 0,-5 6 2,-6 9 3,-8 10 7,-5 8-3,-6 10-4,0 0-5,0 22-9,0 11 5,-2 3 4,0 1-1,-3-4 1,1-4-2,9-5 1,3-7 0,9-5-1,5-5 2,6-7 0,10 0 0,8-13 4,13-8 1,10-3-1,10 0 4,11 1 12,8 0 7,1 3-4,2 3-6,-9 1-4,-8 5-3,-11 4-9,-16 4-1,-24 3-45,-33 0-130,-25 5-329</inkml:trace>
  <inkml:trace contextRef="#ctx0" brushRef="#br0" timeOffset="6418.41">10046 1090 791,'0'0'134,"0"0"-106,0 0 139,0 0-54,0 0-59,0 0-34,-7 48 7,21 13 70,-2 16-37,-2 6-36,-5 6-1,-5-2-7,0-2-12,0-3 0,-5-7-4,-6-4 2,2-10-2,-3-9-2,3-10-3,3-11 3,3-12-10,0-9 1,3-6 6,0-3 2,0-1 3,0 0 0,0 0 6,5-1 6,7-4-10,5-3-2,10 5-2,9-2 1,19 5 1,20 0 2,29 0-2,24 0-4,22 0 4,6 0 1,-1 0 4,-10 0 9,-15 0-6,-14 0-7,-22 0 3,-27 0-4,-26 0 0,-25 0-4,-14 0-6,-2 0-32,0 0 4,-5 5 16,-3-3 15,1-1-17,6 1-22,1-2 18,0 0 26,0 0 2,0 0 6,0 0-1,0 0-5,3-5-8,8-4-14,3-2-2,5 3 11,4-1 1,-4 0 10,4 1 1,-7-1-2,-3 2 3,-2-1 2,-2 2 3,0-5 5,3-6-6,2-5-3,3-7 9,1-2 15,-5 0 10,-2 2 6,-5 9 8,-6 3-16,0 8-3,-15 7-14,-15 2-16,-12 31-9,-11 22 3,-5 19 6,11 8 8,14 7-8,23-4 2,10-8 1,37-9-2,23-13-1,19-15 0,24-16 1,14-20 0,9-7 3,-7-34-1,-17-15 5,-21-15-1,-21-13 5,-24-12 5,-24-1-1,-12 3-16,-33 16 0,-23 20-2,-19 21-8,-16 18 5,-9 16-4,2 1-5,10 23-14,18 7-30,20 10-64,22 2-66,19 1-155,9-4-418</inkml:trace>
  <inkml:trace contextRef="#ctx0" brushRef="#br0" timeOffset="7034.22">11904 1973 797,'0'0'197,"0"0"-187,0 0 10,0 0 17,0 0-26,0 0 6,0 0 39,-28 17 2,16 0-28,3-1 0,3-2-7,0 0-13,2-2-9,4 2-1,0 1-3,0-1-47,0-1-56,0-3-43,0-6-131,4-4-355</inkml:trace>
  <inkml:trace contextRef="#ctx0" brushRef="#br0" timeOffset="7350.33">11724 2034 980,'0'0'70,"0"0"-65,0 0 49,0 0-30,89-8 5,-64 8-10,-2 0-13,3 0-6,0 0-14,3 0-141,-1 0-295</inkml:trace>
  <inkml:trace contextRef="#ctx0" brushRef="#br0" timeOffset="7745.88">12172 1990 789,'0'0'58,"0"0"-53,0 0 75,0 0-31,0 0 50,0 0-16,34-31-54,-34 31-18,-4 14-2,-7 5 31,3 3 21,1 3-6,0-2-34,5-3-18,1 2-3,-1-5-3,1-6-204,-2-8-330</inkml:trace>
  <inkml:trace contextRef="#ctx0" brushRef="#br0" timeOffset="8128.4">12423 2135 670,'0'0'361,"0"0"-355,0 0 90,0 0 2,0 0 18,0 0 1,50-2-27,10-2-49,31 1-5,22-2-12,8 3-5,0-4-19,-11 2-4,-18-3-13,-17 0-133,-23-3-175,-24-1-451</inkml:trace>
  <inkml:trace contextRef="#ctx0" brushRef="#br0" timeOffset="8630.22">13451 1009 933,'0'0'74,"0"0"-2,0 0-31,0 0 26,-7 134 66,7-56-19,0 14-64,-1 6-20,-13 0 3,-7 0 11,-5-3-23,0-8-10,2-7-1,4-7-9,4-13-1,4-11 0,2-8-7,-2-12-42,2-8-62,0-12-65,2-9-293</inkml:trace>
  <inkml:trace contextRef="#ctx0" brushRef="#br0" timeOffset="11891.67">11378 676 1402,'0'0'0,"0"0"-48,0 0 48,0 0 11,0 0-5,0 0-4,-1-14-1,-5 26-1,-2 1 2,2-2-2,0-5 0,3 0-2,2-6-23,-2 0-17,3 0 23,0 0 14,0-21-3,0-5-10,0-9-4,17-3 22,7-4 17,5 3 6,5 3 32,6 5-1,1 6-29,3 9-2,-2 7-11,-2 9-10,-5 0-1,-11 11-2,-7 13 0,-13 5-6,-4 3-1,-11-3 2,-22 0 1,-8-7-23,-7-6-24,-6-10-8,1-6 9,9 0 0,7-17 31,17-2 20,11 1 6,9-1 39,0 7 51,10 4-6,13 1-34,3 7-29,11 0-18,3 16-9,2 12 2,1 10-2,-1 5 1,4 9-1,1 5-60,5 0-116,-2 0-46,-2-9-178</inkml:trace>
  <inkml:trace contextRef="#ctx0" brushRef="#br0" timeOffset="14423.55">18166 209 725,'0'0'115,"0"0"-63,0 0 95,0 0-49,0 0-19,0 109 5,0-58-11,0-2-29,0-4-28,0-9-5,-9-1-7,-1-6-2,2-5-2,2-8 0,4-7-16,2-5-49,0-4-7,0-1 50,2-19-1,12-8-48,2-11 37,-1-4 23,2-3 10,-2-4-3,2 3 4,8 8 9,12 7 12,8 9 28,8 10-24,1 6-7,-9 7 13,-10 0 13,-15 0-24,-8 3-18,-7 9-2,-5 3-4,0 1 1,-5 4-3,-12-1 4,-4-1-1,-1-4-10,1-2-1,1-2-5,6-8 5,0 1 1,1-3 6,1 0 3,0 0 4,5 0-1,-1 0 0,3 0 1,-2-3 4,3 1-1,-1 0-2,-1 2-1,-1-1-3,-1 1 3,4 0-1,0 0-2,4 0 2,0 0 1,0 0 1,0 0 0,0 0 1,0 0 0,0 0-2,0 0 1,0 0-1,0 0 1,0 0-1,0 0 3,0 0-3,0 0-3,-1 0 3,1 0 0,0 0-1,0 0 3,0 0-2,0 0 0,0 0 1,-3-2 0,-3-2 2,-2 3 0,-4-1 2,2 2-4,-1 0 1,3-3 1,2 3 2,3 0 2,0 0 3,3 0 6,0 0 12,0 0 10,0 0 2,0 0-6,0 0-9,0 0-8,0 0-2,0 0 0,0 0 3,0 0-10,0 0 0,0 0 1,0 0 4,5 0 2,10 3 3,12 14-8,4-1 12,5 2-5,2 3 8,0 0-6,-4-1-4,0 2 6,-4-2-11,-4-3-1,-4 0-5,-6-2-3,-1-4 3,-7-3-1,-5-5 0,-2-2-2,-1 1-1,0-2 1,0 0 0,0 0-1,0 0-11,0 0-12,0 0-23,0 0-14,0 0-29,0-3-23,0-4-132,0 1-119,0 3-116</inkml:trace>
  <inkml:trace contextRef="#ctx0" brushRef="#br0" timeOffset="15769.42">20077 219 817,'0'0'253,"0"0"-241,0 0 59,0 0 90,0 0-57,0 0-44,0 0-20,11-20-16,-11 20-15,0 0-6,0 11-3,0 14 1,0 12-1,0 5 21,0-4-9,0-4 2,-4-4-11,-2-7 2,2-6 8,-1-3-9,1-3-3,3-5 3,1-3 1,0-1-1,0-2 2,0 0 3,0 0 4,0 0-1,0 0 7,0 0-5,0 0-3,0 3 3,10 1 2,11 2-4,10-1-4,6 2 1,2-4-4,-3 0 0,-9-2-2,-5 1-2,-5-2-2,1 0 0,4 0-18,-3 0-56,4 0-73,-4 0-140,-7-2-372</inkml:trace>
  <inkml:trace contextRef="#ctx0" brushRef="#br0" timeOffset="16415.89">21798 263 784,'0'0'134,"0"0"-105,0 0 54,0 0 17,0 0-58,0 0-18,-6-69-17,-7 68 1,-6 1 1,-3 9 1,-1 22 17,-1 7 19,3 9-5,4-4-14,6-3-9,6-5-1,5-7-2,0-4-2,5-5-8,18-2 8,10-1-5,12-5-8,7-6-70,8-5-138,5 0-249</inkml:trace>
  <inkml:trace contextRef="#ctx0" brushRef="#br0" timeOffset="17842.17">18096 1414 1227,'0'0'25,"0"0"16,0 0-41,0 0 22,0 0 19,0 0-20,23-12-12,-23 12-9,0 0-5,0 0 5,0 0 0,0 0 0,0 0 2,0 0 0,0 0 9,0 0-1,0 0-5,0 0-1,0 0-1,0-2-1,0 2 3,0 0-5,0 0 1,0 0-1,0 0-2,0 0-5,0 0 4,0 0 0,0 0-6,0 0-43,-8 0-34,-7 0-36,-6 0-41,5 0-120,11 0-276</inkml:trace>
  <inkml:trace contextRef="#ctx0" brushRef="#br0" timeOffset="19865.04">19838 1422 500,'0'0'304,"0"0"-266,0 0 38,0 0 70,0 0-41,0 0-21,2 0-47,-2 0 50,0 0-50,0 0-16,0 0-9,0 0-7,0 0-2,0 0-3,0 0 0,0 2 0,0-2 0,0 0 1,0 0 0,0 0-1,0 0 1,0 0 0,0 0 0,0 0-1,0 1 0,0-1 0,0 1 0,0-1-4,0 0 3,0 0 0,0 0 1,0 0-2,0 0 2,0 0 0,0 0 1,0 2-1,0-2 0,0 0-1,0 0-2,0 0-15,0 0-19,0 0-4,0 0 4,-6 0 16,-2 0-32,3 0-37,3 0-65,2 0-95,0 0-68</inkml:trace>
  <inkml:trace contextRef="#ctx0" brushRef="#br0" timeOffset="25487.84">16762 1763 960,'0'0'29,"0"0"-16,0 0 46,0 0-13,0 0 2,0 0-45,0 0 1,19 45 9,-31-18 3,-3 5 2,0 4-1,-1-2-11,-1 0 4,1-4 4,1-6-11,3-5 0,1-3 0,4-8-3,1-2 0,2-3 2,4-3-2,-2 0-1,2 0 1,0 0 7,0-12 0,0-5-2,6-5-4,12-3 1,7 0-1,2-3 0,3 7-1,-7 0 0,-4 6 16,-6 4 19,-6 2 15,-2 0-11,0 5-1,-2 1-2,-2 0 8,1 3-8,0 0-11,-2 0-9,2 0-8,3 19-7,2 8 4,3 8 10,3-2 2,-3-4-8,4-4-5,-2-3 3,2-7-7,4 0-9,1-6-70,-5-5-90,-8-4-203</inkml:trace>
  <inkml:trace contextRef="#ctx0" brushRef="#br0" timeOffset="25834.97">16039 1634 1290,'0'0'29,"0"0"-28,0 79 75,0-46-17,0-2-22,0 0-6,0-8-14,0-2-16,0-6-2,0-4-25,6-5-102,12-6-136,10-3-262</inkml:trace>
  <inkml:trace contextRef="#ctx0" brushRef="#br0" timeOffset="26038.46">16083 1514 1164,'0'0'105,"0"0"-88,0 0 2,0 0 51,0 0-52,0 0-10,10 7 22,-10 7-12,0-1-15,0-4-3,0 1-82,10-1-104,16-1-189</inkml:trace>
  <inkml:trace contextRef="#ctx0" brushRef="#br0" timeOffset="26222.12">16263 1617 1283,'0'0'58,"0"0"-38,0 0 58,-27 99 4,14-63-21,-4-2-20,2 1-30,-1-4-8,4-3-3,1-5-8,6-3-57,5-4-78,0-8-132,16-8-169</inkml:trace>
  <inkml:trace contextRef="#ctx0" brushRef="#br0" timeOffset="26413.75">16351 1682 1145,'0'0'133,"0"0"-132,0 0 77,0 0 22,0 0-87,0 0-12,-1 49 49,-6 0-9,3-1-28,1-5-10,1-5-3,1-5-19,1-9-76,-3-7-91,-3-8-110,-4-9-225</inkml:trace>
  <inkml:trace contextRef="#ctx0" brushRef="#br0" timeOffset="26531.85">16276 1860 617,'0'0'585,"0"0"-562,0 0 11,0 0 38,93-64-57,-72 59-15,-2-3-66,-1 2-144,-4-2-294</inkml:trace>
  <inkml:trace contextRef="#ctx0" brushRef="#br0" timeOffset="26718.28">16485 1627 422,'0'0'983,"0"0"-983,0 0 0,53 85 25,-53-29 23,0 2 2,-24 0-11,-8-3-26,-6-6-13,3-6 0,0-6-70,4-6-111,2-7-104,3-9-330</inkml:trace>
  <inkml:trace contextRef="#ctx0" brushRef="#br0" timeOffset="26981.41">15723 2324 1113,'0'0'201,"0"0"-184,85-19 112,-21 12-28,12 2-64,8-3-2,-5 3-25,-3-1-10,-14 0-107,-11-1-100,-14 3-101,-14 1-287</inkml:trace>
  <inkml:trace contextRef="#ctx0" brushRef="#br0" timeOffset="27169.94">15829 2394 1268,'0'0'355,"0"0"-355,88-22 11,-35 13 48,15-3-58,2 4-1,-6 1-37,-10 3-100,-11 3-172,-6 0-346</inkml:trace>
  <inkml:trace contextRef="#ctx0" brushRef="#br0" timeOffset="28831.77">4274 2266 818,'0'0'124,"0"0"31,0 0 25,0 0 4,88-19-103,6 19-12,39 0-20,29 0 4,39 12-12,14 0-8,13 2-7,3-1-6,-19 0 6,-27-2 4,-28 1-5,-32-3-2,-29-4-16,-28-1-5,-29-1-2,-22-2-1,-10-1-4,-7 0-18,-12 0-15,-33 0-4,-28 0 29,-25-10-1,-23-4-37,-12-1-18,-10-2-4,-15 2 23,-6 3-4,-9 5 7,-2 2 3,4 3 11,10-3 0,13-3 20,23 1 9,16-2 4,18 3 8,26 0 14,22 3 27,21 1 9,16-1 22,6 3 41,14 0-18,38 0-61,42 12-15,44 8 1,34 6 6,25 0-7,10 1-4,6-2-3,2-4-19,-5-4 2,-14-2-3,-17-5 3,-24-2-3,-31-5-3,-30-3-42,-30 0-40,-38-1-74,-21-12-181,-5 3-306</inkml:trace>
  <inkml:trace contextRef="#ctx0" brushRef="#br0" timeOffset="37412.56">18881 4224 498,'0'0'500,"0"0"-457,0 0 7,0 0 98,0 0-65,0 0-10,0 0-51,110 3-14,-52-4-3,2-4-2,-5-1-3,-15 1 1,-10 2 0,-15 0 0,-11 1 0,-4 2 1,0 0-2,0 0-1,-16 5-29,-10 14 18,-10 7 11,-5 4 1,-5 4-9,0-3-10,-2 1 14,5-2 3,7-7 2,11-7-2,9-10 1,12-2 1,1-4 0,3 0 15,0-9 0,0-4-7,0 1 10,9 0 0,6 5-2,-2 2-9,4 5-4,-2 0-3,4 14 0,0 6-1,1 0 0,1 4-1,-4-5 2,0-2 0,-3-5-3,2-2-11,2-1-62,0-4-30,7-2-9,4-3-75,3 0-135</inkml:trace>
  <inkml:trace contextRef="#ctx0" brushRef="#br0" timeOffset="37616.74">19604 4384 449,'0'0'713,"0"0"-655,0 0-43,0 0 77,0 0-46,104-20-46,-68 15-33,0 1-122,-6-1-157,-12 4-542</inkml:trace>
  <inkml:trace contextRef="#ctx0" brushRef="#br0" timeOffset="37748.76">19565 4557 1234,'0'0'29,"0"0"-21,0 0 96,156-15-104,-49 6-59,13 1-274</inkml:trace>
  <inkml:trace contextRef="#ctx0" brushRef="#br0" timeOffset="38581.75">20751 4238 1302,'0'0'199,"0"0"-199,0 0 0,46 104 5,-37-67 24,-6 8-13,-3-1-14,0 0-2,0-3 0,-4-10-8,-1-8-43,4-12-10,1-6-21,0-5 30,0-10 43,3-19-2,7-12-10,-5-10 21,-2-7 1,1-6-1,4-3 2,5 5 26,6 1-10,5 8 33,3 10-7,6 6 1,-2 11-15,0 11-10,-1 10 0,2 5-20,-4 19-1,-5 16-5,-10 8 2,-13 2 1,-5 7-17,-29-4-3,-11-3-31,-8-5-6,-2-9 6,3-11-4,11-8 12,13-8 31,11-4 15,8 0 7,2-11 60,4-5 32,2 3-18,1-1-18,0 3-4,0 6-16,0 5-3,4 0-22,17 8-18,9 18-4,6 6 4,-2 4 0,-6-2 0,-5 0 0,-1-4-1,-6-2 0,4-8-25,2-4-64,5-9-61,4-4-63,2-3-186,0 0-352</inkml:trace>
  <inkml:trace contextRef="#ctx0" brushRef="#br0" timeOffset="38868.86">21352 4461 925,'0'0'283,"0"0"-245,0 0 71,0 0-1,126-24-57,-79 19-1,-5 4-28,-5 1-18,-6-2-4,-2 2-72,-4-2-116,-8-4-162</inkml:trace>
  <inkml:trace contextRef="#ctx0" brushRef="#br0" timeOffset="39090.86">21504 4275 1136,'0'0'385,"0"0"-371,0 0-14,0 0 73,0 0-71,0 0 4,-9 95-6,-2-40 10,3-2-9,2-6-1,0-2-13,3-5-97,3-5-119,0-5-94,13-10-244</inkml:trace>
  <inkml:trace contextRef="#ctx0" brushRef="#br0" timeOffset="39496.37">22033 4226 967,'0'0'269,"0"0"-269,-2 77 0,2-2 80,0 13-1,0 2-1,-5 0-26,-2-2-4,1-9-16,-4-8-19,-1-13 9,-5-14-15,2-13-5,-6-9-2,-7-15-7,-9-7-34,-8-12-5,-3-27-17,4-19-51,13-19-72,10-15-38,14-10-117,6-1 21,0 8 274,20 13-34</inkml:trace>
  <inkml:trace contextRef="#ctx0" brushRef="#br0" timeOffset="39650.39">22022 4039 527,'0'0'341,"0"0"-280,0 0-19,0 0 85,0 0-51,0 0-50,61-26-20,-49 41-6,6 4-44,0-4-128,-2-7-148</inkml:trace>
  <inkml:trace contextRef="#ctx0" brushRef="#br0" timeOffset="39924.65">22671 4070 1297,'0'0'206,"0"0"-206,0 0 0,-18 93 23,-14-39 34,-14 4-11,-3-1-15,-3-6-10,3-5-18,5-7 0,10-6-6,9-10-34,7-8-63,10-6-72,8-9-58,0 0-139,11-20-271</inkml:trace>
  <inkml:trace contextRef="#ctx0" brushRef="#br0" timeOffset="40162.73">22364 4124 1033,'0'0'230,"0"0"-209,0 0 121,0 0 16,0 0-90,0 0-43,17 13-14,-5 24 22,5 13 22,-4 1-29,2 4 0,0-2-1,6 0-8,4 0-11,3-4-6,7-3 0,2-2-31,5-4-45,6-1-136,1-8-228</inkml:trace>
  <inkml:trace contextRef="#ctx0" brushRef="#br0" timeOffset="40908">22587 4441 250,'0'0'35,"0"0"-35,0 0 0,0 0 9,0 0-7,0 0-2,0 0 0,14 0-1,-10 0-25,-1 0-132</inkml:trace>
  <inkml:trace contextRef="#ctx0" brushRef="#br0" timeOffset="41682.58">20152 5591 634,'0'0'158,"0"0"-117,0 0 104,0 0 21,0 0-33,0 0-21,-5 0-27,11 0-24,4 0-24,4 0-18,8 0-12,7-3-7,8-4-50,5-4-152,-2-5-237</inkml:trace>
  <inkml:trace contextRef="#ctx0" brushRef="#br0" timeOffset="41837.28">20146 5691 1465,'0'0'0,"85"-35"-18,-30 15 15,13 1 3,7-3-189,6 1-268</inkml:trace>
  <inkml:trace contextRef="#ctx0" brushRef="#br0" timeOffset="44903.68">19090 916 206,'0'0'0</inkml:trace>
  <inkml:trace contextRef="#ctx0" brushRef="#br0" timeOffset="47102.79">20881 5535 1172,'0'0'109,"0"0"-62,0 0 73,0 0-8,0 0-80,0 0-28,0 0 1,-11 104 16,5-52 8,2-2-15,1-2-9,0-2 2,0-4-6,2-4-1,-1-8 0,1-9-20,1-12-35,0-9-18,0-7 22,0-25 28,4-16-48,14-12 21,1-10 36,-2-6 4,-1-3 9,-5 7 1,-1 8 25,5 13-7,2 10 21,1 15 18,2 9-7,-5 14-15,3 3-25,-1 15-10,-1 19-9,-6 12 6,-10 5 1,-1-1 1,-26-1-9,-6-6-13,-7-6 0,-2-9 11,5-6 2,6-10 6,12-4 4,11-3 1,8-4 9,0-1 41,0 2 4,0-1-5,1 4-14,9 3-16,3 3 11,1 4-24,4 4-2,6 6-5,-2 0-1,4 3 0,-5 0-32,-2-3-61,-2-2-63,-4-2-115,-1-7-122,3-4-187</inkml:trace>
  <inkml:trace contextRef="#ctx0" brushRef="#br0" timeOffset="47342.63">21313 5832 933,'0'0'387,"0"0"-377,0 0 13,123-21 102,-75 15-64,-1 3-53,-8-3-8,-11-4-85,-7-2-180,-12-7-288</inkml:trace>
  <inkml:trace contextRef="#ctx0" brushRef="#br0" timeOffset="47525.06">21396 5621 186,'0'0'1376,"0"0"-1376,0 0-4,0 0 4,64 94 53,-64-44-32,0 1-10,0 4-11,-14-1-34,5 2-63,5-6-130,4-11-306</inkml:trace>
  <inkml:trace contextRef="#ctx0" brushRef="#br0" timeOffset="47793.42">21966 5784 1215,'0'0'106,"0"0"-77,0 0-23,-1 128 113,-9-60-54,-5 7-9,-2-3 5,0-1-30,-4-8-16,1-5-4,-2-10-6,0-13-5,4-12-20,0-14-71,9-9-62,1-12-195,3-25-474</inkml:trace>
  <inkml:trace contextRef="#ctx0" brushRef="#br0" timeOffset="47971.98">21974 5551 1357,'0'0'49,"0"0"-36,88-52-9,-76 48 60,-9 3-52,-3 1-12,0 0-52,0 0-160,5 0-290</inkml:trace>
  <inkml:trace contextRef="#ctx0" brushRef="#br0" timeOffset="48210.97">22501 5431 1407,'0'0'67,"0"0"-67,0 0-4,-66 73 4,14 8 61,0 14-12,8 11-3,16 2-2,15-7-14,13-9-20,0-11-6,21-15-4,8-12-25,6-12-64,4-15-98,-1-18-212</inkml:trace>
  <inkml:trace contextRef="#ctx0" brushRef="#br0" timeOffset="48482.13">22981 5567 1484,'0'0'97,"0"0"-97,0 0 0,0 0 10,-52 123 53,4-56-28,-10 1-8,0-7-25,5-1-2,6-8-15,16-11-109,11-15-137,14-18-272</inkml:trace>
  <inkml:trace contextRef="#ctx0" brushRef="#br0" timeOffset="48683.98">22739 5729 1004,'0'0'552,"0"0"-540,0 0-6,0 0 79,0 0-35,0 0-38,0 0 7,69 110-7,-58-69-7,0-1-5,-2-1-4,3-3-69,5-6-96,1-7-182,4-9-354</inkml:trace>
  <inkml:trace contextRef="#ctx0" brushRef="#br0" timeOffset="48990.85">23054 6003 1283,'0'0'263,"0"0"-263,0 0 0,0 0 38,-7 86 10,-8-44-17,-2 1-16,-2 0-5,1-3-7,5-4-3,4-5 1,4-7 1,5-5-2,0-5 3,0-4 2,14-4 1,-1-1 2,3-3 2,-2-2 7,4 0-9,3 0-8,5 0-1,7-1-38,8-6-47,1-3-98,-1-4-126,-4-5-274</inkml:trace>
  <inkml:trace contextRef="#ctx0" brushRef="#br0" timeOffset="49224.04">23421 5755 1537,'0'0'57,"0"0"-55,0 0 84,0 0-16,0 0-49,0 0-14,71-17-7,-39 17-4,7 0-60,6 0-96,0-14-197,-1-1-553</inkml:trace>
  <inkml:trace contextRef="#ctx0" brushRef="#br0" timeOffset="49433.66">24145 5632 1454,'0'0'220,"0"0"-220,0 0-30,0 0 30,-53 72 27,8-23 8,-4-3-11,4-3-17,8-1-5,9-6-2,7-2-29,3-8-80,3-9-112,2-13-200</inkml:trace>
  <inkml:trace contextRef="#ctx0" brushRef="#br0" timeOffset="49639.8">23887 5596 1406,'0'0'45,"0"0"-40,0 0 105,0 0-48,0 0-37,101 72-1,-70-27 0,-3-4-10,-6-3-6,-6-5-8,-7-1-4,2 2-50,-1-5-157,5-4-218</inkml:trace>
  <inkml:trace contextRef="#ctx0" brushRef="#br0" timeOffset="49856.27">24332 6038 1261,'0'0'138,"0"0"-124,0 0-14,0 0 28,-87-55-13,47 64-5,6 17-4,10 6-4,15 4-2,9-2 1,0-3 1,19-8-2,4-6 0,6-8-4,4-9-33,5 0-160,7-15-326</inkml:trace>
  <inkml:trace contextRef="#ctx0" brushRef="#br0" timeOffset="50152">24599 5506 670,'0'0'737,"0"0"-707,0 0 5,0 0 60,114 36-35,-74 42-26,-3 23 8,-11 13 19,-20 4-47,-6-1-3,-33-5-4,-22-11 1,-23-9-8,-28-11-16,-21-15-121,-14-21-158,-6-24-638</inkml:trace>
  <inkml:trace contextRef="#ctx0" brushRef="#br0" timeOffset="51970.95">22947 6450 1381,'0'0'31,"0"0"-22,0 0 30,0 0 10,0 0-7,0 0-27,0 9-7,0-9-5,0 0-3,0 2 0,0-1 0,0-1 5,0 0-3,0 0 3,0 0-3,0 0-1,0 0 1,0 0 0,0 2 3,0-2-3,0 0 2,0 0-2,0 0-2,0 0 1,0 0 0,0 0-1,0 0 0,0 0 0,0 0 1,0 0-1,0 0 1,0 0-1,0 0 2,0 0 0,0 0-1,0 2-1,0-2 1,0 0-1,0 0 0,0 0-2,0 0-7,0 0-16,0 0-2,0 0-4,0 0-27,0 0-67,0-5-97,9-6-333</inkml:trace>
  <inkml:trace contextRef="#ctx0" brushRef="#br0" timeOffset="53380.06">18458 6718 1337,'0'0'110,"0"0"-110,0 0 0,0 0 44,-68 114 17,32-51-31,-10 6-17,-11 1-4,-6-1-8,-4-7-1,11-14-69,14-13-149,19-20-236</inkml:trace>
  <inkml:trace contextRef="#ctx0" brushRef="#br0" timeOffset="53768.79">18041 6735 791,'0'0'634,"0"0"-603,0 0 9,0 0 32,0 0-43,0 0-4,88 135 2,-78-61-17,-2 3-10,-2-3-6,7-8-80,9-9-56,11-18-107,5-11-79,2-17-45,2-11-53,-5 0 426,-7-14 190,-6-5 179,-9 1-40,-8 5-98,-3 5-33,-4 8-103,0 0 9,0 17-95,0 17-5,0 13 4,0 6 16,-2 1-14,-2 0-9,2-6-1,-1-6 0,3-7 0,0-9 0,0-9 0,3-7-3,22-10-35,14 0-53,13-21-148,3-11-300</inkml:trace>
  <inkml:trace contextRef="#ctx0" brushRef="#br0" timeOffset="53971.51">18759 7183 1113,'0'0'340,"0"0"-329,0 0 41,101-27 73,-62 20-93,3 1-27,5 0-5,5-2-70,5 2-216,-3-2-227</inkml:trace>
  <inkml:trace contextRef="#ctx0" brushRef="#br0" timeOffset="54309.89">19607 6912 1212,'0'0'60,"0"0"-54,0 0 107,0 0-59,0 0-4,-31 112-4,16-55-30,-1 1-2,0-2-13,3-11 6,6-8-7,4-10 0,3-10-12,0-10-42,0-7-66,0-3-65,10-23-40,1-11-306</inkml:trace>
  <inkml:trace contextRef="#ctx0" brushRef="#br0" timeOffset="54468.3">19555 6579 1109,'0'0'106,"0"0"-27,0 0 54,0 0-72,0 0-51,0 0-10,97 16-100,-79 13-147,-5 1-200</inkml:trace>
  <inkml:trace contextRef="#ctx0" brushRef="#br0" timeOffset="54831.38">19710 7017 1169,'0'0'96,"0"0"-94,0 0 100,52 83-8,-49-54-73,-3 1-18,0-4-1,0-1-2,0-11-15,-6-2-48,4-10-18,2-2 20,0-6 49,0-23 10,13-8 4,4-7 11,6-4 18,-1 8 25,-2 6 12,-1 12-18,-2 8 13,-2 8-5,-2 6-23,2 0-9,3 20-17,4 13-5,-3 6-2,-6 4 2,-7 1-4,-6-3-2,0-1-2,-19-6-13,-1-4-37,5-10-41,4-3-32,11-8-67,0-6-168,23-3-240</inkml:trace>
  <inkml:trace contextRef="#ctx0" brushRef="#br0" timeOffset="56049.57">20292 7132 357,'0'0'606,"0"0"-575,0 0 94,10-71 14,-36 71-66,-12 9-68,-5 20-5,1 15-6,8 5 1,16-3-1,12-7 0,6-8-2,9-14-5,16-10-5,12-7 2,6-17 12,7-21 3,-1-15-1,0-8 2,-4-9 3,-7-5 8,-4-2 31,-8-1-17,-3 9 4,-7 15 5,-6 21 21,-5 17-33,-5 15-9,0 1-13,-5 21-13,-14 22 13,-3 18 1,4 16 1,8 8-1,8-3-1,2-2 0,5-15-8,16-13-33,4-17-39,5-15 12,-1-13 35,3-7 16,-5-16 9,-6-18-4,-2-10 12,-5-5 17,-6 0-1,-6 5-1,-2 10 20,0 17-6,-3 9-1,-9 8-9,-3 17-19,-1 20-4,4 8-2,4 4 6,8-7-1,0-5 1,6-9-3,14-11-3,7-10-12,1-7-18,2-7 12,-2-18 4,-3-10 7,-5-5 9,-7 1 4,-7 3 4,-3 9-1,-3 12 9,0 9-1,0 6-3,-7 2-8,-2 23-5,-2 8 1,5 1 4,6 2-12,0-3-26,0-3-26,20-7-64,4-3-1,8-6 36,4-8 56,0-6 10,-2 0 14,-2-10 13,-5-12 24,-8-4 8,-5-6-28,-3-3 11,-5-8-13,-3-8-2,-2-11 4,3-10-2,0-1 29,2 7 90,0 18-39,0 23 76,-3 16-93,-3 9-52,0 15-13,-9 23 0,-7 16 6,0 19-5,3 6-1,7 1-3,6-5-14,0-10-3,12-13-26,12-13 16,4-14-6,8-14 28,3-11 4,3-15-32,1-24-67,-1-11 34,-3-14 51,-4-8 18,-6-11 0,-7-4 35,-7 3 23,-8 14-27,-5 17 0,-2 21 11,0 20-40,-2 12-2,-9 0-22,3 16 22,0 16 5,1 7 19,6 10-3,1 4 11,-2 1-6,-2 8 2,-2 2-3,0-3-19,0 0-3,3-13-3,-1-8 2,2-5-2,1-8 2,-1-4-1,0-6-1,1-6 0,-2-2 0,-2-6 0,1-3-29,-2 0-36,-1 0 11,4-8-44,3-6-25,0-6-63,1-2-102</inkml:trace>
  <inkml:trace contextRef="#ctx0" brushRef="#br0" timeOffset="56312.01">21367 7190 1129,'0'0'160,"0"0"-158,109-31 106,-72 25 11,-6 5-59,-5 1-31,-8 0-9,-5 0-14,1 7-5,-5 0-1,-2 6 3,-3 1-3,-2 6-7,-2 3 6,0 3 0,0-2 1,-3-2-1,-3 1-1,3-7 0,3-5-92,0-3-131,0-8-172</inkml:trace>
  <inkml:trace contextRef="#ctx0" brushRef="#br0" timeOffset="56471.74">21749 6922 1501,'0'0'0,"0"0"-21,0 0 19,0 0 2,0 0-127,0 0-104,8 19-165</inkml:trace>
  <inkml:trace contextRef="#ctx0" brushRef="#br0" timeOffset="56693.62">21780 7146 84,'0'0'1281,"0"0"-1270,0 0-5,69 87 113,-67-57-78,-2-1-34,0 0-6,-3-5-1,-5-5-2,3-9-5,5-6-5,0-4 12,1-7 14,17-19-7,10-14-4,0-7-6,2-4-38,-5 7-65,-5 10-64,-11 20-49,-8 12-163</inkml:trace>
  <inkml:trace contextRef="#ctx0" brushRef="#br0" timeOffset="56940.48">22082 7248 1297,'0'0'47,"94"-19"17,-58 6 85,-11 1-70,-13 3-42,-11 4-11,-1-4-18,0 1-8,-18 3-16,-9 2-2,-5 3 10,-4 8 3,6 12 3,11 8-1,8 3 0,11-4 0,0 0 3,21-5 4,18-1 0,13-7-1,9-3-3,6-5-117,-1-3-233,-6-3-752</inkml:trace>
  <inkml:trace contextRef="#ctx0" brushRef="#br0" timeOffset="57817.76">22985 7006 1093,'0'0'154,"0"0"-136,0 0 111,0 0-61,0 0-48,-16 109 44,4-49-37,-7-5-9,0-7-14,0-5-2,3-12-2,7-12-37,6-9-36,3-10-61,0-11 54,0-20 3,18-14 24,5-11 26,4-9 27,8-12 10,0-1 25,0 7 28,-7 13 12,-6 18 16,-6 19-33,-4 11-30,-8 7-24,-2 3-4,-2 7-4,0 21-15,0 14 17,-21 11-2,-11 5-18,-6 1-5,-1 1 14,5-7-1,11-4 14,17-8-1,6-11 0,18-6 1,18-7 21,10-8 1,3-9 8,-4 0-6,-5 0-11,-10-17-11,-9-6-2,-1-7 0,-8-4-33,-2 0-2,-7 2 7,-3 6 1,0 9 18,0 11 9,-11 6-9,-3 3 1,-6 21 8,2 8 3,1 7 0,4 2-1,6-4-2,7-4-1,0-5-21,17-2-43,15-8-36,8-5-22,5-8-15,4-5-34,-1 0-21,1-8-68</inkml:trace>
  <inkml:trace contextRef="#ctx0" brushRef="#br0" timeOffset="58138.99">23636 7305 680,'0'0'141,"0"0"-45,25-95 16,-25 68-15,-12 9-36,-10 10-42,-8 8-6,-4 6-5,-5 23-1,3 11-1,8 3 6,10 0-8,13-5-4,5-8-13,8-6-15,17-12 19,5-12-6,1 0-2,1-22 13,-3-11 4,-4-6 1,-5-3 11,-5 6 17,-4 10 16,-8 9 8,-2 12-21,-1 5-32,0 2-23,0 21 23,0 3 8,-4 9-1,2 2-7,2 2-2,0 0-4,8-3-68,16-9-36,8-9-72,9-12-153</inkml:trace>
  <inkml:trace contextRef="#ctx0" brushRef="#br0" timeOffset="58508.63">23969 7350 836,'0'0'123,"0"0"-93,-7-80 83,-16 72-94,-6 8-14,2 8-3,2 21 0,10 8 10,8 5-9,7 0-2,3-5-1,22-7-1,14-11 0,11-13 1,8-6-10,3-15-28,-5-18 14,-7-14-4,-11-4 28,-4-7 3,-4-7 30,-6-4 0,-2-1-11,-2 8-19,-1 15-2,-5 14 3,-4 16 26,-7 11-4,-3 6-6,0 5-17,-2 28 2,-12 15 2,1 16 20,0 6-15,-1-5-4,4-3 0,0-6-5,10-8-3,0-10-23,0-9-83,0-11-16,0-10-147,0-8-124</inkml:trace>
  <inkml:trace contextRef="#ctx0" brushRef="#br0" timeOffset="58645.15">24251 7361 765,'0'0'236,"0"0"-132,0 0 8,0 0-18,94-48-50,-53 48-25,1 0-19,2 0-24,5 0-133,-2 0-168,-5 0-203</inkml:trace>
  <inkml:trace contextRef="#ctx0" brushRef="#br0" timeOffset="59114.97">24681 7294 1169,'0'0'29,"0"0"-28,-88-6 47,47 20-4,0 12-26,9 7-14,9 4-4,13 0-8,10-3-34,0-8-15,15-6 27,10-8 16,2-10 6,0-2 7,-2-8 1,-5-16 0,-3-4 1,-3-5 3,-3 4 1,-4 5-1,-4 10 19,-2 8 55,-1 3-9,0 3-17,0 1-41,0 19-8,0 9 1,0 3 5,0 1-8,0-2-1,-3-8-1,2-6-16,1-7-46,0-7-4,0-3-3,6-6 47,8-19 19,3-8 4,1-6 43,-1 3 41,2 5-8,-6 5 20,-1 12 2,-7 5-45,-4 8-24,-1 1-29,0 4-10,0 19 2,0 6 3,0 7 0,0-1-15,0-2-45,0-5-33,0-9-117,21-7-147</inkml:trace>
  <inkml:trace contextRef="#ctx0" brushRef="#br0" timeOffset="59437.92">25010 7389 1130,'0'0'31,"0"0"-24,0 0 95,0 0-49,0 0-53,0 0-14,-69-6 9,52 48 1,12-1-21,5-4-6,19-9 8,17-11 10,10-12-8,2-5 21,2-7 3,-6-18 27,-7-7 17,-13-3 39,-11 1-20,-13 9-18,0 5-13,-7 11-31,-17 9-4,-2 0-5,-4 15 5,7 17-2,8 5 4,8 2-2,7-3 6,7-3-4,26-6 2,18-6-4,13-6-20,6-8-184,-9-7-364</inkml:trace>
  <inkml:trace contextRef="#ctx0" brushRef="#br0" timeOffset="65117.34">18262 7752 1470,'0'0'4,"0"0"4,0 0 54,0 0-15,0 0-32,-129 101 20,67-40 21,0-8-40,10-9-11,15-10 1,12-12-6,14-8-32,6-8-72,5-5-46,0-1-90,0-7-40,13-18-256</inkml:trace>
  <inkml:trace contextRef="#ctx0" brushRef="#br0" timeOffset="65276.67">17940 7769 980,'0'0'297,"0"0"-247,0 0 41,0 0 16,0 0-74,0 0 4,55 78 11,-25-35-29,1 2-12,3-5-7,7-3-20,8-7-94,6-5-152,-3-7-274</inkml:trace>
  <inkml:trace contextRef="#ctx0" brushRef="#br0" timeOffset="65476.8">18432 8020 1540,'0'0'0,"0"0"9,0 0 30,0 0-20,-106 5-17,79 31 4,7 7 7,12-1-11,8-6-2,7-5-4,19-9-30,9-11-15,8-8-20,7-3-51,4-9-62,2-17-155,2-3-464</inkml:trace>
  <inkml:trace contextRef="#ctx0" brushRef="#br0" timeOffset="65687.39">18820 8061 1264,'0'0'209,"0"0"-206,0 0 108,0 0-10,0 0-63,0 0-29,99-7 6,-30 2-15,10-4-95,-6-2-214,-8-5-429</inkml:trace>
  <inkml:trace contextRef="#ctx0" brushRef="#br0" timeOffset="66758.3">19719 7807 1376,'0'0'49,"0"0"-32,-27-75 19,-3 68 51,-9 7-71,-8 19-14,2 22 0,2 15-1,13 6-1,17 0 0,13-5-6,13-14-37,26-7-22,9-15-31,2-11-24,1-10 41,-10 0 56,-3-20 23,-7-7 2,-5-4 3,-6 0 2,-9 2 27,-7 5 7,-4 6 1,0 5-7,-4 2-8,-13 8-18,-6 1-9,-3 2-4,0 0 2,2 14-4,3 3-1,2 3 5,6 2 2,2 2 2,3-4 2,6-3 2,2-6 1,0-5 1,13-6-4,12 0 5,3-7 0,0-10-3,-5 3 1,-8 1 7,-5 5-2,-4 4-1,-3 4-3,0 0-8,2 4-7,0 12 4,3 2 1,-5 0-1,3-1-1,0-3-12,5-5-17,6-4 1,7-5-1,4 0 15,2-12 2,-7-10 6,-1 0 10,-6-3 0,-7-3 7,-2 4 13,-4 5 30,-3 6 15,0 8-6,0 5-5,0 0-9,0 25-39,-2 16-2,-6 16 29,-3 14-11,-4 4-9,-2 0-3,-2-9-4,4-11-6,9-13 0,6-12-16,0-10-57,1-15-60,14-5-61,0-10-10,-1-22-162,-8-8-153</inkml:trace>
  <inkml:trace contextRef="#ctx0" brushRef="#br0" timeOffset="66948.88">20011 7978 371,'0'0'479,"42"-73"-389,-20 51-1,-3 9 73,1 10-43,3 3-38,0 3-38,2 17-13,-5 6-10,-8 5-9,-12 4-10,-6 1-1,-26-1 0,-8-7-31,-1-5-94,4-7-58,10-12-216,16-4-259</inkml:trace>
  <inkml:trace contextRef="#ctx0" brushRef="#br0" timeOffset="67657.71">20456 7925 998,'0'0'121,"0"0"-72,0 0 134,0 0-101,0 0-76,0 0-6,-108 31 0,82 2-1,6-4-2,11-4-40,9-5-63,0-8 11,15-9 15,8-3-10,0 0 66,1-20 24,-4 1 20,-1 0 61,-1-1-21,-6 9-8,-5 4-4,-1 7-6,0 7-39,-2 15-1,1 10-2,0-1 0,-1-1 0,8-3-1,5-12 1,6-10-17,4-5-30,3-16 6,-2-19 28,-2-11 0,-4-10 13,-2-6 4,-8-7 8,-2-6 1,-9 3-1,-1 6 17,0 16-26,0 19 25,0 16 1,-6 15 16,-4 2-45,1 33-8,0 15 8,2 18-1,5 9-1,2 1 1,0-4 1,0-8-3,0-10-1,6-13-47,0-11-45,2-13 10,-4-12-36,-4-7-23,0-9 55,0-15 24,-2-7 66,1 1 12,1-1 130,0 0 40,15 3-30,6 5-20,3 5-9,4 9-48,0 3-11,1 6-17,-2 6-20,1 13-7,-7 8-7,-5 2-7,-8 4-6,-8-2-2,0-3-2,-5-4-46,-13-7-67,0-8-96,-2-9-141,3 0-533</inkml:trace>
  <inkml:trace contextRef="#ctx0" brushRef="#br0" timeOffset="67788.44">20897 7718 1216,'0'0'0,"0"0"-46,0 0 45,0 0-55,88-3-226,-83 29-230</inkml:trace>
  <inkml:trace contextRef="#ctx0" brushRef="#br0" timeOffset="68010.75">21051 7989 978,'0'0'234,"0"0"-230,0 0 57,0 0 38,0 0-75,61 85-19,-56-71-3,2-5-2,2-6 0,3-3 3,0-5 9,3-15 0,-5-9-5,0-5-4,-2-3-3,-2 4-30,-1 7-55,-3 10-54,-2 15-20,0 1-95,0 17-77</inkml:trace>
  <inkml:trace contextRef="#ctx0" brushRef="#br0" timeOffset="68250.71">21284 8023 352,'0'0'618,"0"0"-531,112-20 31,-79 3 58,-11 3-80,-8-4-30,-9 4-25,-5 2-19,0 3-22,-21 5-4,-6 4-16,-4 0 3,1 13 0,7 12 11,9 3 0,14 3 5,0-1 1,15-2 0,10-3 2,4-8 1,0-5 1,0-7-4,1-5-1,-4 0-61,-2-5-158,-6-9-202</inkml:trace>
  <inkml:trace contextRef="#ctx0" brushRef="#br0" timeOffset="69863.5">22538 7850 970,'0'0'524,"0"0"-518,0 0-6,0 0 77,0 0-58,0 0-19,-55-67-10,30 86 6,2 3-17,2 3-2,7 0 6,9 1 0,5 2 9,0 2 8,15 1 1,1 0 0,1-1 3,-5-6-3,-5-3 2,-3-4-2,-4-7 2,0-4-3,0-3 1,0-3 0,0 0-1,0 0 2,0 0-2,0 0-3,0 0-5,-5 0 5,-1 0 2,-1-7-2,2 0-1,-2-3-5,-1-2-5,2-2 2,2-2-5,4-3 6,0-4 11,2-5 2,16-3 2,2-5-3,3-2 12,-3-3 4,-8-1-3,-8-5 5,-4 0-7,0 3 12,-12 7-19,3 13 8,4 12-13,5 9 11,0 3 19,23 6-23,22 22-7,7 10-4,2 8 4,-18 1 0,-23 2-9,-13 0-8,-27-6-19,-20-5-16,-6-10 15,1-7-45,3-11 0,11-6 28,13-4 43,12 0 11,6 0 11,7-4 61,0 0 23,0 4-31,0 0-31,0 0-32,5 3-1,15 11 0,13 3 0,4-1 3,0-1-2,5-4 0,4 2-1,4-7 1,2-3 2,-3-3-3,-6 0 0,-6 0-1,-4-12 2,-4-9-1,-5-4 4,-2 1-3,-7-3 2,-8 3 7,-7 3 2,0 5-2,-14 10-10,-9 6-4,-7 0-7,0 21 8,5 9 3,7 5-1,10 5-5,8-5 4,0 0-20,12-6-15,15-7-8,8-6-34,9-8-43,4-8 0,6 0-97,1-14-68,1-6-100</inkml:trace>
  <inkml:trace contextRef="#ctx0" brushRef="#br0" timeOffset="70705.09">23358 8032 210,'0'0'494,"0"0"-341,45-92-65,-45 71 43,-6 7-56,-20 6-34,-6 8-37,-2 0-4,3 17-1,2 8 1,9 8-2,6 1-2,8 2-16,6-3-12,0-4 2,1-9-5,14-8 23,5-12 12,6 0 4,3-14 20,-4-13 8,-2-4-1,-6-1 0,-7 6-1,-3 6 14,-7 11-5,0 6 0,0 3-11,-4 12-28,-10 13-10,3 7 6,6 3-21,5-1-31,0-2-3,19-8-24,6-7-12,7-14 48,0-3 44,4-14 3,0-12 13,0-5 19,-7-4 2,-4 4-3,-9 6-9,-9 8-9,-5 7 1,-2 7 2,-3 3-16,-12 4-6,0 16 6,6 7 0,5 1-1,4 1-4,10-4 1,14-6-4,7-7 4,4-11 4,2-1 4,-4-10 4,-5-15 6,-3-8-10,-5-6-3,-8-2-1,-5-7-11,-4-3-13,-3-10-32,0 7-19,0 7 10,-7 13 65,1 16 81,0 13-60,1 5 10,-4 9-31,3 22 33,2 11 14,-1 8-14,2 9-14,0 0-4,-2-4-11,2-2-4,0-11 0,3-6 0,0-11-30,0-8-24,0-12 20,0-5-9,0-4 12,0-16 13,0-5 18,6 0 5,7-1 61,8 1 4,3 4 17,7 9 10,5 1-5,1 8-24,-7 3-12,-3 0-16,-8 9-22,-6 12-11,-5 6-7,-6 0 0,-2 3-1,0-6 1,-6 0-35,-9-5-75,-2-7-134,-1-12-236</inkml:trace>
  <inkml:trace contextRef="#ctx0" brushRef="#br0" timeOffset="70840.74">24034 7843 1370,'0'0'0,"0"0"-50,0 0 50,0 0-66,0 0-185,0 0-434</inkml:trace>
  <inkml:trace contextRef="#ctx0" brushRef="#br0" timeOffset="71236.56">24259 8057 326,'0'0'580,"0"0"-533,0 0 115,0 0 37,0 0-99,0 0-85,-35-44-4,5 44-6,-7 13 0,1 15-1,6 8-4,11 3 0,14 0-48,5-8-32,15-9 10,10-10 20,3-12 33,2-2 17,-6-25 19,0-9 25,-6-1 33,-4 1-20,-7 8-7,-3 8-12,-4 10-8,0 8 17,0 2-42,0 0-5,-5 12-9,-3 9 8,-1 6-2,3 4 2,2-3-40,4 0-84,0-4-115,4-11-204</inkml:trace>
  <inkml:trace contextRef="#ctx0" brushRef="#br0" timeOffset="71574.8">24423 8088 526,'0'0'370,"0"0"-347,0 0 140,0 0 1,0 0-111,0 0-53,38-7-4,-28 33 3,-5-2-2,-5-2-13,3-4-46,-2-4-18,-1-9-22,8-5 19,1 0 52,5-11 31,7-3 35,-3-3 72,2 0-18,-7 4-34,-3 5-19,-4 2-14,-3 4-19,0 2-3,4 0-32,4 0-7,6 0-2,5 0 15,0 0 11,-2 2 15,-4 1-2,-4-3-18,0 7-107,-4-1-131,1 0-254</inkml:trace>
  <inkml:trace contextRef="#ctx0" brushRef="#br0" timeOffset="71851.2">23833 8432 1163,'0'0'18,"134"0"53,-45 0 146,10-4-92,7-4-51,-3-2-17,0 2-32,-10-2-17,-16 3-8,-21 3-37,-17 1-60,-16 3-133,-19 0-213</inkml:trace>
  <inkml:trace contextRef="#ctx0" brushRef="#br0" timeOffset="72019.5">23981 8528 1199,'0'0'180,"0"0"-124,108-14-46,-45 7 55,14 0-65,3-1-64,2-1-245,-2-4-669</inkml:trace>
  <inkml:trace contextRef="#ctx0" brushRef="#br0" timeOffset="74237.57">19228 8071 806,'0'0'18,"0"0"-6,0 0-12,0 0 92,0 0-39,0 0-40,0 0-9,2 0-4,-2 0 3,0 0-3,0 0 0,0 0-122,3-4-194</inkml:trace>
  <inkml:trace contextRef="#ctx0" brushRef="#br0" timeOffset="76989.08">17990 7299 653,'0'0'0,"0"0"-219,0 0 64</inkml:trace>
  <inkml:trace contextRef="#ctx0" brushRef="#br0" timeOffset="80837.76">20003 5434 309,'253'0'0,"11"-8"-260</inkml:trace>
  <inkml:trace contextRef="#ctx0" brushRef="#br0" timeOffset="84408.71">20823 4754 556,'0'0'141,"0"0"-51,0 0 47,0 0 18,0 0 3,0 0-36,0 0-19,-2 0-45,2 0-4,0 0 1,0 0-13,0 0-13,0 0-3,0 0-6,0 0-9,0 0 14,0 0-10,0 0-9,0 0-1,0 0-2,0 0-3,0 0 0,0 0-7,0 0-34,0 0-54,6 0-74,12 0-118,11 0-94</inkml:trace>
  <inkml:trace contextRef="#ctx0" brushRef="#br0" timeOffset="85225.45">22107 4986 779,'0'0'0,"0"0"-54,0 0 15,0 0 39,0 0 28,0 0-28,0 3-7,0-3-45,0 0-245</inkml:trace>
  <inkml:trace contextRef="#ctx0" brushRef="#br0" timeOffset="89517.08">20314 4553 627,'0'0'29,"0"0"-29,0 0-14,0 0 13,0 0-17,0 0-366</inkml:trace>
  <inkml:trace contextRef="#ctx0" brushRef="#br0" timeOffset="100906.8">20806 4763 797,'0'0'17,"0"0"4,0 0-2,0 0 83,0 0-20,0 0-25,0 0-4,0 0 8,8 0-4,10 0-24,11 0-17,4 0-3,0 0 2,-3 0-8,-8 0-1,-11 0-6,-7 0 2,-4 0-2,0 0-5,-2 0-6,-9 0-1,-9 0 12,-2 0 3,3 0-3,-1 0 0,10 0 2,3 0 3,5 0 15,2 0 10,0 0 5,0 0-2,0 0-1,0 0 3,0 0-6,3 0-11,7 0-10,2 0-5,3 0-3,-6 0-5,-4 3 1,-5-3-13,0 0-19,0 0 7,0 0 8,-6 0 6,-9 0 6,-2 0 4,-3 2 4,0-2 1,-2 0 1,2 0 1,7 0-1,7 0 0,6 0 4,0 0 17,0 0 11,6 0-9,19 0-24,15-2-46,15-10-210,5 0-323</inkml:trace>
  <inkml:trace contextRef="#ctx0" brushRef="#br0" timeOffset="114647.77">19785 1523 520,'0'0'87,"0"0"-87,0 0-21,0 0 21,0 0 87,0 0-54,0 0-17,17-14-14,-17 14-1,0 0 1,0 0 11,0 0 15,0 0 9,2 0-7,-2 0-2,0 0 11,1 0-6,-1 0-12,0 0 1,0 0 20,0 0-10,0 0-12,0 0-3,0 0 1,0 0-4,0 0 1,0 0 2,0 0 3,0 0 7,0 0 7,0 0 3,0 0 9,0 0-4,0 0-8,0 0-10,0 0-11,0 0-3,0 0-10,0 0 1,0 0 0,0 0-1,0 0-3,0 0-7,0 0-26,0 0-31,0 0-34,10 0-93,13 0-210</inkml:trace>
  <inkml:trace contextRef="#ctx0" brushRef="#br0" timeOffset="115217.04">21574 1523 1336,'0'0'0,"0"0"-39,0 0 39,0 0 21,0 0 20,0 0-24,14 0-17,-14 0-5,0 0-8,0 0 4,0 0-5,0 0-5,0 0-9,0 0 2,0 0 14,0 0 0,0 0-13,0 0-3,0 0 11,0 0-3,0 0-25,0 0-40,-3 5-61,3-2-73,-3-3-222</inkml:trace>
  <inkml:trace contextRef="#ctx0" brushRef="#br0" timeOffset="116301.72">20168 1569 702,'0'0'123,"0"0"-115,0 0-6,0 0 47,0 0-8,0 0-17,10-68 0,-10 61-6,0 2 0,0 1 8,0 0 12,0 0-9,0-1-10,-1-4-7,-11 1 1,-7 1-6,-4 1-6,-1 6-1,-4 0-1,-4 4-2,2 12 0,0 3 1,9 0 0,6-5-1,9-2-2,6-6 0,0-1 5,19-3 1,4-2 5,7 0-3,2 0 1,-2-7-2,-2-2 0,-5-2 3,-4 1-3,-5 0 6,-4 5 7,-4-1 12,-5 3 10,-1 3 19,0 0 4,0 0-35,0 2-25,0 16 0,0 7 0,0 3 24,-3-5-10,-4 1-4,-2-5-5,2-2-4,2-2-1,3-2-6,2-2-55,0-5-102,21-5-37,12-1-196</inkml:trace>
  <inkml:trace contextRef="#ctx0" brushRef="#br0" timeOffset="116625.73">20474 1451 1010,'0'0'84,"0"0"-80,0 0 33,0 0 30,0 0-60,0 0-5,-41 36-4,27-11 2,3 2-4,5-2 4,3-5 2,3-1 1,0-5 3,10-5-1,10-8 6,9-1 2,6 0-7,-1-9-6,0-11 0,-5-2-1,-9-2-1,-9 0 4,-11-2 0,0 2-2,-16 4-6,-14 4-12,-1 8-6,-3 8-19,4 0-68,8 11-97,0 4-184</inkml:trace>
  <inkml:trace contextRef="#ctx0" brushRef="#br0" timeOffset="117918.99">19583 1603 439,'0'0'90,"0"0"-26,0 0 79,0 0 31,0 0-58,0 0-10,0 0 2,-34-9 2,34 8-43,7 1-32,20 0-24,29 0-11,32 3-76,28-3-348</inkml:trace>
  <inkml:trace contextRef="#ctx0" brushRef="#br0" timeOffset="118748.39">21706 1688 869,'0'0'0,"0"0"2,0 0 65,-69-75 11,38 66-18,-10 6-30,-8 3-15,-6 0-8,1 9-2,7 5 4,11-1 4,15-1-10,14-2-1,7-3-2,1-2-3,26-3 3,12-2 4,12 0-2,6-2-1,0-11 4,-7-1-1,-13 4 10,-10 3 45,-11 6 1,-7 1-25,-3 4-8,0 20-25,-6 7 21,0 8-9,0 0-6,-7-1-5,-4-4-3,5-2 0,3-7-4,3-5-83,1-5-90,18-9-162,6-6-396</inkml:trace>
  <inkml:trace contextRef="#ctx0" brushRef="#br0" timeOffset="119032.2">22025 1598 1056,'0'0'34,"0"0"-34,0 0-1,0 0 1,0 0 29,-94 87-1,78-41-14,7-4-11,9-5 1,0-9-4,14-6 1,6-10 0,2-7 1,-1-5-1,-3-5 3,0-17 0,-9-7 5,-4-12 4,-5-3-6,0 1 0,-13 6-7,-4 8-3,2 12-25,3 11-19,7 6-105,5 2-234</inkml:trace>
  <inkml:trace contextRef="#ctx0" brushRef="#br0" timeOffset="121854.5">15970 2169 616,'0'0'32,"0"0"-32,0 0 0,0 0 1,0 0 40,0 0-10,-5 2-14,0 1-17,4 0-1,1-3-41,0 0-101,22 0-377</inkml:trace>
  <inkml:trace contextRef="#ctx0" brushRef="#br0" timeOffset="122753.5">19553 2397 861,'0'0'95,"0"0"-92,0 0-2,0 0 0,0 0-1,0 0 0,0 0-10,11-1-111,-11 1-36,-3 0-46,-3 0-41</inkml:trace>
  <inkml:trace contextRef="#ctx0" brushRef="#br0" timeOffset="123529.74">19573 2723 365,'0'0'0,"0"0"-42,0 0 42,0 0 41,0 0-41,0 0-9,0 1-39,0 1-7,-6-1 16,3 1 33,0-1 5,1 1 0,0-2-73</inkml:trace>
  <inkml:trace contextRef="#ctx0" brushRef="#br0" timeOffset="123840.41">19573 2723 86,'-17'9'0,"17"-9"0,0 0 2,0 0 66,-1 0-21,-1 0-3,1 0-4,1 0-10,0 0 6,-3 0-2,3 0-13,-3 0 0,2 0-4,-1 0-9,1 0-3,1 0-2,-2 0 1,2 0-4,0 0 1,0 0 0,0 0 20,0 0 4,0 0-3,0 0-4,0 0-3,0 0-4,0 0-11,0 0 1,0 0 0,0 0-1,0 0-3,-1 0-38,-1 0-55,2-3-343</inkml:trace>
  <inkml:trace contextRef="#ctx0" brushRef="#br0" timeOffset="124643.51">21868 1719 487,'0'0'94,"0"0"-94,0 0-12,0 0 12,0 0 14,0 0-4,0 0-1,0 0-3,0 0 1,0 0 7,0 0-14,0 0-2,5 0-86,2 0-187</inkml:trace>
  <inkml:trace contextRef="#ctx0" brushRef="#br0" timeOffset="125074.42">19245 3138 88,'0'0'0</inkml:trace>
  <inkml:trace contextRef="#ctx0" brushRef="#br0" timeOffset="125611.38">22180 1712 416,'0'0'411,"0"0"-411,0 0-170,0 0 109,0 0 61,0 0 19,9-5-19,-5 5-15,-4 0-37,0 0 6,0 0-24,0 0-79,-4 0-92</inkml:trace>
  <inkml:trace contextRef="#ctx0" brushRef="#br0" timeOffset="129938.01">20500 1361 587,'0'0'28,"0"0"-28,-92-29 35,49 22 49,-5 1-23,-12 2-35,-7 2-13,-7-1-5,-3 3-6,-1 0-1,-5 0 0,3 0-1,3 0 1,3 0-1,6 5-1,2 2 0,4-2 0,5 4-4,3-1 1,6 4-1,6 2 1,3 1-1,3 5-2,6 1-1,6 1 0,10 3-4,8-3-1,6 1 5,0-2 6,14 2 1,2-4 1,-2 1 0,10-4 0,4-1 1,8-1-1,11 0 0,4 2-3,4-4 3,1 2 0,-1 1-2,1-2 2,5 1 2,4-2-2,6 3 2,7 0 1,0 1-1,0 1 3,0-3 3,-2 1 14,2-1-6,-1 1-8,4-4-5,-2-1-2,-1 2-1,-1-2 0,-6 3 4,-6 0-4,-7 0 0,-2-2-1,1 2 2,6 1-1,2-2 0,3 1-5,-1-1 2,0-2-11,0-1-27,-2-2 39,1-4 2,-2 1 2,-1-3-1,-5-1-1,-1 0 6,-7 0 24,-2 0-9,-6 0-15,-2 2-6,-4-2 1,-3 0-1,-3 0 0,-5 0-5,-3-5 5,-5-4-2,-2-4 2,-5-3 6,-2-2 4,4-3 2,-2 1-5,3-1-1,4 1-2,-4 5 4,1 1 3,-4 0-7,-2 4-2,-1 0 9,-5 1 15,-2 1-9,0-1 9,0-3-14,-15-5-11,-9-1 0,-8-7 3,-3-2 4,-7 1-7,-1-2 7,-2 3 2,-6 2-3,-4-1-3,-2 4 4,-5-2-4,0 1-4,-3-1 6,-1 0-2,1 1-1,1 1 2,4 1-4,-1-1 0,-6 0 1,-8-1-1,-3 3-1,-4 0 1,4 4-1,3 1 0,3 1 0,2 4 0,5-1 0,4-1 0,5 1 0,1 2 0,0 0 0,-4-1 1,-6 3-1,1-2 0,3 0-1,8 0-1,9 2-1,6-2 2,9 4-4,5 1 0,3 2 0,3 0-1,3 0 2,0 0-1,0 0 2,0 0 3,2 0 0,0 0-1,6 1 0,4-1 0,3 1-6,0-1-5,0 2 6,14 1-2,7 0 7,6 1 0,-1 0 1,0-1 1,-1 0-1,5-1-1,8 1 1,11-2-1,16 3-7,13 2-14,5 0-9,1 0 10,-2 2 20,1 0 1,2 1-1,5 3-1,4-2 2,1 1 0,-2 0 1,-7 1-1,-12-1 0,-11 3 2,-3-1-2,0 2 0,4 2 0,3 0 0,-3-1 2,-7-2-2,-7-5 0,-5 1 0,-4 1 0,2 0-1,3 1 2,2 2-2,0-1 0,1 1 1,-3-3 0,2 2 0,-5-3 2,-3 1 3,-7-2-2,-9-3-3,-6 5 6,-8-1-5,-1 2 0,-4 4-1,-1 2 1,2 2 0,2-1 0,5 1-1,1-1 6,0-2-5,-1-3 0,-6-2 0,-5-2 2,-2 2 4,0 3-4,-17 2 6,-8 0-2,-8 3-3,-3 0 7,-10-2-1,-7-2 3,-6-3 5,-10 1 5,-2-4-10,-4-3 0,-1 1 6,0-1-1,-2-3-9,0-3-4,2-1 0,8 0-2,6 0-1,9 0 0,0 0-2,1 0 1,-4-4-1,-4-1 2,-1-3-2,-3 2-2,2 0 2,2 1 0,2 2 0,-6 0 0,1-1-2,-1-3-1,0 1 0,0-5 2,-4-1-5,0-2-4,-4-1-1,2 3-1,3 0 2,3-1-23,5 1-8,6-2 3,5 0 10,6 0-11,4 0 20,1-2 11,1-1 2,-1 0-12,0-5-53,0 0-9,2 0 22,6 4 26,7 2 31,8 2 1,5 2 0,2-1 0,-4 4 0,1-2 5,-2 3-4,-6-1-1,2 1 4,-5-2 6,2 1-7,2 0 11,4 1 10,4-3-9,4 2-12,5 3 2,0-5-2,0 3-2,15 2 5,8-5-6,6 3-12,12 0 0,8-1-31,9 1-23,6-2 16,2-2-72,0 1 87,-2 1 35,-3 7 6,-3 1 0,0 2 4,2 0 4,1-2 2,3 2 11,-3 0-21,-7 0 1,-8 0-5,-10 0 11,-6 0-3,-2 0-10,4 4-9,3-1-21,4 1-33,3-2 12,-5 1-4,-4 0-73</inkml:trace>
  <inkml:trace contextRef="#ctx0" brushRef="#br0" timeOffset="132093.25">19931 800 620,'0'0'297,"0"0"-276,0 0-17,0 0 22,0 0 16,0 0-17,0 0-20,0 0-5,0 0-19,0 2-99,1 1-149</inkml:trace>
  <inkml:trace contextRef="#ctx0" brushRef="#br0" timeOffset="132587.59">21824 935 834,'0'0'46,"0"0"-35,0 0 46,0 0 7,0 0 0,0 0-19,0 0-9,0 0-11,0 0-16,0 0-5,0 0 1,0 0 1,0 0-2,0 0-4,0 0 7,0 0-2,-2 0 4,2 0-2,0 0-5,0 0-2,0 0-5,0 0 0,0 0-6,0 3-36,0 1-51,0 4-74,0-5-150</inkml:trace>
  <inkml:trace contextRef="#ctx0" brushRef="#br0" timeOffset="134388.14">18466 4045 116,'0'0'7,"0"126"-6,0-54-1,0 1-10</inkml:trace>
  <inkml:trace contextRef="#ctx0" brushRef="#br0" timeOffset="135007.65">18265 3846 218,'0'0'75,"39"142"28,-14-63-37,-2 3 11,-3-5-63,-3-2-12,-6-5-2,-2-5-6,-3-4-3,1-5 7,4-6-8,-3-5 7,-1-2-31,-3-2-48,-2-1-40</inkml:trace>
  <inkml:trace contextRef="#ctx0" brushRef="#br0" timeOffset="135550.43">19614 3684 54,'132'-2'102,"-4"2"-86,-2-1 7,-7 1 65,-6-1-21,-11 0 10,-8 1-32,-5 0-37,4 0-6,5 0-2,3 6-43,2 0-82,2-4-71</inkml:trace>
  <inkml:trace contextRef="#ctx0" brushRef="#br0" timeOffset="136762.17">23200 3738 280,'0'0'13,"0"0"-12,0 0 3,0 0 31,0 0-23,0 0-8,6 26-1,-4-7 20,-2 11 11,0 12 18,0 19-10,0 18 17,0 11-38,3 10-18,1-3-3,5-6-1,-3-8-9,-3-10 10,-3-9 1,0-8 0,-8-6-1,-9-6 0,3 0 0,-1-3-1,5 1-20,0-4 20,1-4 1,3-3-55,0-6 43,1-10 12,1-5-1,2-7 1,1-1 0,-4-2 13,-1 0-1,-1 0-12,-3 0 1,-1 0 1,-3 0-1,-5 0 6,-8 0 19,-10 0 5,-9 0 17,-14-2 6,-11 2-13,-14 0 0,-8 0-11,-5 0-22,-7 0-3,1 0-2,-1 2-3,3 4-1,7-1 1,8 1 3,3-3-3,2-3 0,-8 0 2,-12 0-2,-14-8 4,-13-7-4,-10-7-5,-4 0-28,-2 2-22,6 6 24,10 9-19,12 5 37,2 0 13,-1 0-2,-3 8-10,-6 1 2,-1 1 7,-1-4 3,-2-2-14,4-2-28,1 1-2,7-1-40,8-2 49,11 3 17,16-1 15,15-2 3,16 0 0,14 0 5,10-5 42,0-3 25,-3 3-51,-7-1-9,-6 3-10,-2 3 7,2 0-5,7 0 3,8 0 2,4 0 7,9 0 10,4 3 12,4-1-12,5-1-13,2 0-4,0-1 19,0 0-2,0 0-9,0 0-3,0 0-10,0 0-1,0 0 2,0 0 14,0 0 8,0 0 1,0 0-14,11-10-14,-4-9-9,-2-3-42,-5-4-24,0-11 28,-18-6-54,-3-8 64,-6-7-24,-1-1 61,-3 2 32,-2 3-9,-5 5 14,0 4 5,5 9-38,8 12-4,13 13 3,12 11-3,9 0-164</inkml:trace>
  <inkml:trace contextRef="#ctx0" brushRef="#br0" timeOffset="138523.7">20741 4515 1085,'0'0'86,"0"0"-86,0 0 0,0 0 37,0 0 35,0 0-16,0 0-18,0 0-10,0 0-18,0 0 0,0 0-3,0 0-6,0 0 1,0 0 0,0 0 1,0 0-2,0 2 0,0-2 0,0 0-1,0 1 1,0-1-1,0 3 0,0-1 1,0 1-1,0 0 4,0-1-4,0 0 0,0-2 0,0 0 1,0 0-1,0 0 0,0 0-1,0 0 1,0 0 1,0 0-1,0 0 3,0 0-3,0 0 0,0 0 0,0 0 0,0 0-2,0 0 2,0 0 2,0 0-2,0 0-2,0 0-4,0 0-16,0 0-26,0 0-36,0 0-65,0-10-90,-3-2-192</inkml:trace>
  <inkml:trace contextRef="#ctx0" brushRef="#br0" timeOffset="139780.69">20661 4332 582,'0'0'381,"0"0"-325,0 0-29,0 0 60,0 0 0,0 0-18,0 1-10,0-1-21,0 2-11,0-2-3,0 0-4,0 0-4,0 0-2,0 0-2,0 1 1,0 1-7,0-2 1,0 0-1,0 1 0,0-1-1,0 0 1,0 0 1,0 0-7,0 0 2,0 0 0,0 0 0,0 2-2,0-2 3,0 0 1,0 0-4,0 0-3,0 0 3,0 0 0,0 0 0,0 0 0,0 1-1,0-1 0,0 0 1,0 0 0,0 0 1,0 0-1,0 0 1,0 0 0,0 0-1,0 0 1,0 0-1,0 0 0,0 0 1,0 0 0,0 0-1,0 0 0,0 0 0,0 0 1,0 0-1,0 0 0,0 0 0,0 0 1,0 0-1,0 0 0,0 0 0,0 0-1,0 0-1,0 0 2,0 0 0,0 0 0,0 0 3,0 0-3,0 0 0,0 0 0,0 0 1,0 0-1,0 0 0,0 0 0,0 0 2,0 0-2,0 0 0,0 0 0,0 0-2,0 0-27,0 0-68,0 0-70,0 0-15,17 0-178,4-6-318</inkml:trace>
  <inkml:trace contextRef="#ctx0" brushRef="#br0" timeOffset="140775.87">22249 4518 107,'0'0'176,"0"0"-159,0 0-16,0 0 18,0 0 44,0 0-13,-2 0-9,2 0 1,0 0 12,0 0 6,0 0-9,0 0-5,0 0 4,0 0-8,0 0-23,0 0-19,0 0 0,0 0-5,-1 0-79,-5 0-20,-2 0-36,-1 0-94</inkml:trace>
  <inkml:trace contextRef="#ctx0" brushRef="#br0" timeOffset="144908.34">11184 7850 919,'0'0'89,"0"0"-82,0 0 97,81-23-16,-4 15 20,29 2-2,30 6-32,32 0-8,20 0-2,18 0-8,7 0-13,-8 0-12,-14 0-1,-23 0 2,-15 0-19,-12 0-3,-19 0-4,-23 4-4,-29 0 2,-33-4-2,-23 3-2,-11-3-2,-3 0-14,0 0-12,-9 0-11,-21 0-27,-20 0 4,-13 3-8,-15-3-4,-10 3 4,-12 0-6,-6 0 12,-11 0-18,-6-3 2,-5 0-36,-5 0 4,2 0-71,5 0-40,4 4-121</inkml:trace>
  <inkml:trace contextRef="#ctx0" brushRef="#br0" timeOffset="145477.12">11247 7923 622,'0'0'65,"0"0"15,-88 5 68,73-2-55,8-3 15,7 0 2,0 0 31,26 0-28,40 0-20,49 0-27,43 0 8,39 0-11,21 0-16,4 0-13,3 0 3,-7 0-6,-14 0 5,-11-8-3,-18 2-20,-21 0-1,-22 2-5,-27 2-2,-30 2-1,-26 0-2,-24 0-2,-16 0-1,-9 0-5,0 0-9,0 0-5,0 0-11,0 0 13,-1 0 4,-4 0 6,2 0 6,-2 0-4,2 0 3,-2 0-2,1 0 1,-1 0 0,-1 0-1,3 0-4,-4 0 0,2 0-6,1 0 0,-2 0 3,-1 0 2,1 0 1,-1 0 0,4 0 1,0 0 1,2 0-2,-1 0 5,1 0-1,-1 0-3,2 0-4,0 0-7,0 0-2,0 0 1,-3 1-4,-4-1-14,1 1-12,-4-1-21,-1 0-28,-1 0-52,-1 0-29,-2 0-134,0 0-174</inkml:trace>
  <inkml:trace contextRef="#ctx0" brushRef="#br0" timeOffset="153520.54">15804 13782 351,'0'0'107,"0"0"-54,0 0 31,0 0 0,0 0-8,0 0-3,0 0-18,-53-6 3,49 6-4,1 0 10,1 0-8,2 0 0,0 0 18,5-2 17,26-4-20,21 0-11,22-2 5,15 0-15,7-3-11,-1 3 18,-1-1-17,-10 2-12,-7 3-5,-16 1-14,-17 0 0,-15 3-9,-15 0 0,-11 0 2,-3 0-2,0 0-3,-2 0 3,-16 3 2,-8 6 1,-13 2 0,-8 0-2,-5 1-1,-1 0 0,-1-3-3,-2-1-1,-7 2 2,-9-3-1,-6 2 1,-5-1-1,2 1 0,6-1 2,13-2 1,13-3 0,13-2 1,12-1 3,14 0-2,5 0-2,5 0 3,0 0 5,3 0-1,25-4 4,23 0-5,28-3 2,21 1 0,9 2 0,-1 2 9,-4 0 2,-12 2-7,-12 0 1,-14 0-11,-19 0 4,-20 0-6,-17 0-4,-8 0-1,-2 0 0,-6 0 2,-23 0 3,-17 0 3,-19 5-3,-13 2-3,-10 2-6,-3 1 0,1 0 3,11-3 5,12 0-1,17-6 2,19-1 1,12 0 1,13 0 1,6 0 3,0 0 2,3 0-1,27 0 0,22 0 3,24 0 8,17 0 1,2 0-3,-4 0 3,-6 0-6,-9-3-2,-12 0-8,-16 1 1,-16 0-4,-16 0-3,-12 2-2,-4 0-26,0 0-30,0 0-17,4 0-57,5-3-204,7-5-346</inkml:trace>
  <inkml:trace contextRef="#ctx0" brushRef="#br0" timeOffset="154053.13">17926 13747 5,'0'0'202,"0"0"-202</inkml:trace>
  <inkml:trace contextRef="#ctx0" brushRef="#br0" timeOffset="158042.26">21009 13738 79,'0'0'323,"0"0"-288,0 0 16,0 0 55,0 0-7,0 0-7,0 0-6,-58-22-6,58 20 26,0 1-3,9-2 7,28 2-17,26-1-10,27-1-17,23 0 4,17-2-22,2-2-4,-2 0-12,-11-3-7,-19-2-5,-15 5-6,-22-3-9,-23 4-2,-16 3 1,-15 0-3,-9 1-1,0 2 0,-9-3-2,-25 3 1,-18 0-6,-22 0-3,-14 0-3,-12 0-5,-13 3 7,-6 5-7,-3 1 2,1 0-4,11 1 9,17 0 6,11-1 5,12-2 0,13-2 0,11 0 0,13-2 1,14-3 1,11 0 4,8 0 7,0 0 36,9 0-11,30 0-16,22-5-14,23 0 0,14 2 10,8 3 1,0 0-5,3 0 4,-5 0-2,-4 0 0,-17 0-9,-15 0-7,-23 2 0,-17 1 0,-13-2-4,-12 1-1,-3 0-1,-8-2-6,-23 3 6,-21-3 5,-23 0 1,-19 0-2,-10 0-6,-7 3-1,0 6-6,7 2 5,12 0 1,20-2 7,25-6 2,25-3 0,20 0 2,11 0 9,49-2 18,43-9-13,38-3-4,28 0 1,-3 1 1,-3 4-7,-17-2-7,-16 5-8,-18 4-46,-20 2-99,-26 0-218,-21 0-507</inkml:trace>
  <inkml:trace contextRef="#ctx0" brushRef="#br0" timeOffset="160141.24">20936 13741 789,'0'0'205,"0"0"-177,0 0-24,116-12 46,-42 9 51,24-5-24,22 1-40,6 0-14,-4-4-14,-14 2 6,-23-2 6,-21 5-21,-19-1-1,-19 4-11,-14 1-77,-10 2-70,-2 0-193,-14 0-166</inkml:trace>
  <inkml:trace contextRef="#ctx0" brushRef="#br0" timeOffset="166091.61">12310 13641 395,'0'0'180,"0"0"-141,0 0 16,0 0 93,0 0 8,0 0-46,0 0-63,78-17-10,3 17 17,35 0 22,22 0-11,23 0-8,12 0-21,-2-6-19,-6 2 5,-21-1 12,-24 3 8,-20 2-20,-19 0-11,-19 0-5,-14 0-6,-17 0 3,-17 0-3,-10 0-2,-4 0-1,0 0-11,-13 0-9,-17 0 5,-15 0-8,-10 0-11,-9 0-5,-7 0-2,-7 0 3,-10 0-1,-3 0 9,-9 0 3,-6 0 3,-3 0 5,-3 0 4,-3 0-7,-2 0 3,0 0 5,7 0 3,6-2 5,16 2 9,16 0 0,15 0 0,20 0 3,17 0 13,13 0 15,7 0 31,0 0 38,36 0-37,27 0-18,31 0 8,32 4 9,24 5-8,16-1-14,9-3-7,1-3-13,-8-2-5,-8 0 4,-12 0-4,-11 0 1,-19-7-10,-21 5 0,-29 1-6,-26 1 0,-19 0-1,-17 0 0,-6 0-1,0-3 2,-14 0-4,-22 1-2,-17-1-3,-18 3-12,-11-3-4,-7 3 1,-10 0 3,-9 0-2,-11 0 7,-4 0-5,2 6 5,12 0 13,20-1 3,26-5 0,23 0 0,22 0 3,13 0 11,5 0 29,16-2 4,32-4-35,26 0-9,15 3 4,7 1 6,-7 2-8,-7 0 2,-12 0 0,-12 0-3,-13 0-3,-15 0 1,-15 0-2,-9 2 0,-6-2-1,0 0-1,0 0 0,0 0 1,0 0-1,0 0-1,0 0 0,-3 0-3,-6 0-5,-6 0-3,0 0-7,-1 0-28,1 0-55,0 0-71,1 0-52,0-2-258</inkml:trace>
  <inkml:trace contextRef="#ctx0" brushRef="#br0" timeOffset="168555.23">4426 7744 156,'0'0'74,"-133"-20"-34,73 11-17,4 0 20,4 2 41,5 3 25,0 2-45,5 0-28,1 2-3,4-1 9,6 1-9,6 0 19,5 0 2,10 0-5,5 0-13,4 0 21,1 0 39,10 0-12,38 0-15,40 0 14,47 8 17,40-4-37,28-3-13,10 0-7,-1-1-9,-12 2 3,-21-2-3,-15 0-22,-21 0-5,-26 0-4,-26 4 1,-26 4-3,-25-1-1,-18 3 0,-14-4-5,-6-2-1,-2 0-17,-21-1-7,-19-3-1,-20 0 4,-16 0-28,-11 0-2,-8-6-5,-3 1 0,-9 1 28,-7-4-14,-6 3 9,-2 1 17,-3-1-1,2 1 12,-2 3 5,1-2-6,2 2 3,9 1 2,7-2 5,18 1 2,15-3 1,15 0 1,22-1-1,15 1 16,18 3 30,3-1 52,8 1-33,33-2-22,35 2-4,38 0 8,37 1 4,32 0 6,19 0-9,18 4-18,5-2-7,-1-2 3,-11 0-11,-22-2-2,-27-5-3,-36 4-1,-40 3-5,-37 0-4,-29 0-1,-17 0 0,-5 0-8,0 0-3,-18 0-1,-28 0-3,-26-2 5,-19-2-16,-18 0 1,-16 0 8,-8 4 3,-10 0 8,-9 0-2,-3 3 2,-4 6-4,0 1-9,10-1 12,12-2 4,14-2 3,25-2 0,25-3 3,31 0 0,23 0-2,17 0 14,7 0 42,45 0-15,43-1-31,43 1-6,38 0 11,20 0-2,6 0 3,-2 0-9,-8 0 0,-14 0-8,-27 0 2,-27-2 1,-38 1-2,-39 1 0,-26 0-1,-19 0-7,-9-1-2,-39-7-2,-31-1 4,-42-4-13,-34-3-13,-27 4 5,-13 7 8,-9 5 3,8 0 3,16 10 3,20 7 2,27-5 5,36-4 3,37-5 2,33-2 2,26-1 8,10 0 43,55 0-17,56 0-20,59-3 4,48-6-4,21-4 6,-5 1-6,-22 3 3,-30 3-13,-36 1-1,-35 5-4,-40 0 1,-35 0-3,-26 0-3,-19 5-10,-6-3-2,-38 2 2,-29-1 6,-26-1-5,-23-2-7,-11 3-15,0 0 4,-1 0 7,6 4 9,17 0 7,20-1-2,32-1 6,25-2 2,22-3 1,10 0 1,2 0 17,2 0 3,26 0-1,26 0-1,32 0-4,18-8-5,10-2-2,-5-2-4,-14 5 0,-19 0-3,-21 3-1,-22 1-1,-19 3 1,-10 0-1,-4 0-6,0 0-7,-16 0-9,-14 0 12,-10 0 6,-14 4-8,-4 4 6,0 0-1,-2 2 3,2 0 5,10 0-1,8-3-1,17-2 2,13-3 1,10-2 0,5 0 3,25 0 2,14 0-3,11-6-1,2-1 0,-6 2-2,-8-1 0,-15 4-1,-11 1 1,-11 1 0,-6 0-9,0 0-21,0 0-29,-9 0-41,-12 0 59,-9 6 5,-6-1 0,-3 2 3,-4 0 18,1 0 8,5-1 7,9-1 0,10-3 2,12 0-2,6-2 0,0 0 12,6 0-12,17 0-8,11-9-212,9-7-382</inkml:trace>
  <inkml:trace contextRef="#ctx0" brushRef="#br0" timeOffset="200491.55">11766 13643 42,'0'0'672,"0"0"-598,118-20-46,-48 14 71,21 1 15,21 0-28,14-1-12,18 0-20,9-2-2,-1-3 1,-1 0-10,-9 0-20,-16-1-6,-15 4-8,-14 2-1,-21 3-5,-15 3-3,-19 0-1,-12 0 0,-15 0-8,-12 0-47,-3 0-75,-12 0-31,-24 0-56,-19 0-32,-17 0-132</inkml:trace>
  <inkml:trace contextRef="#ctx0" brushRef="#br0" timeOffset="201025.15">11808 13704 459,'0'0'203,"0"0"-87,0 0-12,107-7-5,-13 0 3,34 1-19,29-3 2,31-4-31,13-3-4,8-4 3,-3-3-19,-20 3 7,-19 3-15,-28 5-7,-29 6 5,-26 2-12,-29 2-7,-23 1-5,-16 1-2,-16 0-5,0 0-44,-25 0-16,-19-2-5,-17 2 7,-15 0 13,-7 0 2,-10 6 2,-9 0 2,-15 2 10,-15 1 3,-12-2-15,-13 0-24,-4 1 7,5-1-10,18 0 22,31-2 53,38-2 3,38-3 78,31 0 48,24-3 71,51-6-131,41-3 1,45 3-17,34-2 4,23 2-25,6-1-26,-11 3-6,-19 2-1,-31 5-75,-40 0-157,-35 0-445</inkml:trace>
  <inkml:trace contextRef="#ctx0" brushRef="#br0" timeOffset="205652.54">5331 12521 532,'0'0'182,"0"0"-75,0 0 14,0 0 16,0 0-32,0 0-5,148-24-27,-50 19-14,20 2-5,14-1 2,3-1-6,3-3-10,0-3-5,-8 3-13,-12-2-3,-18 3-15,-23 1-2,-25 1-1,-25 2-1,-15 2 0,-12 1-5,0 0 4,-9 0-3,-24 0 4,-19 8-1,-24 4-8,-13-3-4,-8-1-2,-6-1 3,-9 0-3,-3 2-1,-3 1 3,0-1-3,5-1 5,14-1 8,16-4 3,23-3 1,20 0-1,18 0 2,10 0 3,12 0 7,0 0 18,27 0-3,34-4-11,33-6-6,34 0 1,12 0 8,0 1-1,-11 2 2,-16 1 0,-16 4-6,-20 0-7,-24 2-7,-25 0-1,-16 0 0,-12 0-4,0 0 2,-18 0 3,-24 6 0,-19 2 0,-16-2-1,-5 3-7,-2-2 1,5 0 4,9-2 0,13 1 3,21-3 0,19-2 1,11-1-1,6 0 2,0 0-2,26 0-2,16 0-2,21-1 4,13-6 0,9-3-8,0 1-78,5 1-107,-5 2-147,-7-4-255</inkml:trace>
  <inkml:trace contextRef="#ctx0" brushRef="#br0" timeOffset="207974.29">10097 13691 470,'0'0'155,"0"0"-86,0 0 40,88 6 24,-35-6 1,13 0-16,20-3 4,29-12-7,22-2-33,22 1-13,8-1-16,-8 3-22,-5 4 23,-15 3-23,-20 4-15,-16 0-9,-21 1-5,-19 0-1,-17 2 1,-18 0-1,-12 0-1,-9 0-2,-7 0 2,0 0 0,0 0 0,-2-1-1,-16-3 1,-8 1-1,-10-1-5,-6 1-3,-9 3-4,-7 0-6,-11 0 6,-14 0-7,-13 3 2,-12 5-14,-14 1-2,-8-2 1,-6 0-1,0-2 10,9 3 15,11 1 9,13 0 0,12 1 1,9-1 0,20-4 1,24-2-1,19-3 3,16 0 21,3 0 34,37 0-16,31 0-30,37 0 3,43 0 14,30 0 3,21 0-6,7-6-4,-5 2-1,-18-1 3,-18-2 6,-19 5-25,-27 1 4,-22-1-6,-26 2 1,-29 0-5,-19 0 0,-17 0-2,-6 0-8,0 0 5,-2 0 1,-18 0 4,-9 0 0,-8 0 0,-4 0-4,1 0 0,8 0 4,8 0 2,9 0-2,6 0 2,0 0-1,6 0-1,-2 0 0,4 0-1,-1 0 1,2 0 0,0 0 0,0 0-1,0 0 1,0 0-1,0 0 1,0 0 0,0 0 0,0 0 0,0 0 0,0 0 0,0 0-1,0 0 1,0 0 0,0 0 1,0 0-1,0 0-1,0 0-1,0 0-1,0 0-16,0 0-14,0 0-40,0 0-27,0 0-43,-9 0-129,-11 0-123,-13 8-413</inkml:trace>
  <inkml:trace contextRef="#ctx0" brushRef="#br0" timeOffset="209337.72">5862 14953 229,'0'0'0,"0"0"-215,0 0 215,0 0 228,0 0-132,0 0-50,23-67-36,-16 67-7,-3 0 3,1 0 19,-3 5 17,2 1-20,-1-2 2,3 2 16,0-2-2,-5-2 23,2 1-8,-1-3 20,-2 0 10,1 0-6,2 0 8,3 0-9,5 0-6,11 0 10,11 0-27,21 3 3,19-1 1,26-1-9,26-1-20,20 0-19,12-6-8,0-8 0,-16 2-1,-21 1 2,-26 4 3,-29 7-2,-24-2 3,-19 1-4,-14 1-2,-8 0 4,0 0 6,0 0-3,0 0 2,-11-2-2,-4 1-2,0 1-3,-1-2-2,5 1-2,1 1 1,-3 0-6,0 0-7,0 0-8,-2 0 6,-1 0 4,-1 0 3,-2 0-2,-2 3-5,-4 1 0,-8 1-8,-4 0 8,-5 1 10,-4-1 3,4 3 3,0-2 0,4 0 1,6-1 5,11-5 4,9 2 12,12-2 7,0 0 21,12 0-5,27-9-26,13-3-18,15-1 0,0 4 2,-7 4 1,-11 5-3,-7 0 0,-6 0-1,-6 0-2,-3 7-10,-5 12-52,-7 1-121,3 3-176,0-3-470</inkml:trace>
  <inkml:trace contextRef="#ctx0" brushRef="#br0" timeOffset="210413.87">10965 16154 648,'0'0'555,"113"-23"-513,20 5-35,49 0 45,43-2 85,36-2-14,8 3-35,2 7-11,-14 5-29,-16 4-9,-15 1-26,-24 2 12,-26-1-1,-31-2-7,-37 3-6,-41-1 2,-30-1-5,-27 2-8,-10 0-4,0-3-4,-25-2 4,-20 2-3,-26-3-5,-25 3-1,-20 3-2,-16 0 5,-10 7 3,-5 9-6,-2 3 5,-6 1-3,0 0 5,-1-1-5,5-4-1,11 1 2,8-5 1,13-4 1,19-3 8,18-4 0,26 0 1,23 0-1,22 0 6,11 0 7,9-8 20,45-3-17,46-3-9,53-3 4,50 3-5,26-3 9,-2-1 5,-15 5-5,-24 0-7,-22 1 2,-17 5-4,-21 3 2,-23 3 3,-29 1-2,-26 0-9,-26 0 0,-15 0-5,-9 0-33,-7 4-45,-32-1-80,-28 4-84,-21-2-93,-8-2-406</inkml:trace>
  <inkml:trace contextRef="#ctx0" brushRef="#br0" timeOffset="-213798.74">18117 16601 369,'0'0'201,"0"0"-136,0 0-26,0 0 39,0 0 73,0 0-25,0 0-24,-33-14-8,73 11-7,26 0-7,33-2-11,24-1-6,16-3-9,3-4-12,-2 2-8,-9 1 0,-11 1-6,-12 2-18,-17 2-1,-19 3-5,-18 1 1,-21 1-4,-17 0-1,-12 0-1,-4 0-7,0 0 2,-13 0-21,-21 0 8,-18 0 14,-14 0-6,-10 0-2,-11 5-3,-10 1 10,-9 0 1,-7 4 0,6-3-6,8 1 7,13 1-1,21-2 5,22-6 0,20 1 3,15-2-1,8 0 24,0 0 31,33 0-4,28-3-27,32-6-15,21 1 2,9 1-1,-7 4 1,-16-1 3,-15 2-15,-16 1-1,-15 1-1,-7 0-7,-5-2-19,-3 0-84,1-6-115,-1-6-229</inkml:trace>
  <inkml:trace contextRef="#ctx0" brushRef="#br0" timeOffset="-212721.39">20500 16654 922,'0'0'235,"0"0"-92,0 0-76,87-59 47,-15 42-20,20 0-28,14 3-38,2 2 0,-7 7-10,-10 0 0,-9 3 1,-8 2-8,-11 0-1,-10 0-6,-14 0 0,-17 0-4,-14 0-2,-8 0-5,0 0-5,-24 7-42,-20 3 33,-20 4 6,-16 3 10,-6 2-9,-2-1 11,5 0 3,14-3 0,20-5 0,22-5 0,18-3 3,9-2 12,3 0 30,31-2-20,22-9-16,19-2-5,12 1-4,-2-1-2,0 4-60,-11 1-136,-6-1-379</inkml:trace>
  <inkml:trace contextRef="#ctx0" brushRef="#br0" timeOffset="-211578.54">8942 16617 1099,'0'0'82,"0"0"-64,0 0 20,-82 10 17,67 33-6,1 14-12,3 7-24,9 0-1,2-7-7,0-11-3,16-14-2,12-16-1,15-16-59,7-7-9,5-31 27,-5-14 32,-14-5 10,-11-6 22,-10 10 23,-6 16 0,-4 14 1,-5 15-9,0 8-19,0 12-18,0 21-9,-5 12 9,5 5-1,0-4 0,17-8 1,16-11 0,13-12 0,4-13 0,1-2 2,-3-16 7,-11-13 6,-9-8 17,-8-2 24,-14-5-5,-6 3-22,-3 3-19,-20 7-8,1 8-2,4 12-19,5 10-89,7 1-109,6 11-154,4 8-550</inkml:trace>
  <inkml:trace contextRef="#ctx0" brushRef="#br0" timeOffset="-211419.58">9816 16805 1387,'0'0'105,"0"0"-100,112-42-4,-61 39-1,-3 3-14,-16 5-189,-19 12-334</inkml:trace>
  <inkml:trace contextRef="#ctx0" brushRef="#br0" timeOffset="-211279.06">9893 16977 992,'0'0'494,"0"0"-466,88-30-28,-53 27-1,5 3-1,1 0-41,1 0-213,4 0-293</inkml:trace>
  <inkml:trace contextRef="#ctx0" brushRef="#br0" timeOffset="-210858.6">10464 16637 1062,'0'0'172,"0"0"-135,95-29-14,-66 36 45,-3 24-8,-9 13-31,-17 11-21,-6 8-8,-28-2 1,-4-6-2,5-11-13,11-11-34,15-12 2,7-14 20,32-7 17,17-13 9,8-13 6,3-10 3,-7-3 22,0-4-12,-5-1-19,-1-1-9,-1 3-41,-10 7-2,-7 5 17,-14 13 35,-8 11 4,-6 6 29,-1 0 50,0 23-29,-7 17 23,-8 7 32,-4 6-43,5-3-36,7-7-17,7-2-13,0-7 0,7-4-23,13-7-117,4-8-84,6-15-130,-1-2-428</inkml:trace>
  <inkml:trace contextRef="#ctx0" brushRef="#br0" timeOffset="-210706.95">11180 16762 1239,'0'0'213,"0"0"-108,0 0-22,0 0-40,0 0-32,0 0 6,-18 90-7,9-39-10,0-1-2,3-5-14,0-4-85,0-8-147,-2-15-242</inkml:trace>
  <inkml:trace contextRef="#ctx0" brushRef="#br0" timeOffset="-210318.71">10968 16730 1310,'0'0'103,"98"-84"-80,-27 48 0,18 5 10,17 4-19,1 5-6,-4 4-6,-21 6-2,-12 5-21,-19 3-34,-9 1-12,-16 1 21,-13 0 15,-9 0 24,-4-6 7,-1-5 27,-26-5-3,-14 2-5,-11 7 15,-9 9-5,-3 20-7,0 30-7,9 25 15,17 23 26,22 15 12,16 7 2,0 2-13,18-8 1,-6-11-12,-4-13-22,-6-17-15,-2-11-6,0-12-2,-7-15-1,-2-14-7,-5-15-28,-2-6-43,2-29-106,-3-21-239,1-16-620</inkml:trace>
  <inkml:trace contextRef="#ctx0" brushRef="#br0" timeOffset="-210180.96">11808 16858 1183,'102'-16'6,"-11"12"-6,-25 4-80,-28 0-101,-27 14-255</inkml:trace>
  <inkml:trace contextRef="#ctx0" brushRef="#br0" timeOffset="-209928.37">12415 16990 1598,'0'0'111,"0"0"-110,-103 60-1,4-2 22,-20 12 14,-15 6-1,7 1-27,15-4-8,22-8-3,31-14-26,29-13-36,30-18-104,31-20-178,44-8-336</inkml:trace>
  <inkml:trace contextRef="#ctx0" brushRef="#br0" timeOffset="-209768.44">12394 17125 1480,'0'0'165,"0"0"-107,0 0-42,0 0 14,-121 109 28,26-36-26,-8 7-29,-3 5-3,1 1-16,7-4-55,2-9-242,-4-17-555</inkml:trace>
  <inkml:trace contextRef="#ctx0" brushRef="#br0" timeOffset="-203967.6">20939 16586 748,'0'0'174,"0"0"-99,0 0 6,0 0 5,0 0 17,0 0-56,0 0-33,0 0-9,15 0-5,-15 0 0,0 0 0,0 0-8,0 0-35,0 0-52,0 0-5,4-2-67,6-6-56,3-2-135</inkml:trace>
  <inkml:trace contextRef="#ctx0" brushRef="#br0" timeOffset="-203870.66">21066 16540 298,'0'0'0</inkml:trace>
  <inkml:trace contextRef="#ctx0" brushRef="#br0" timeOffset="-202874.76">20926 13654 663,'0'0'166,"0"0"-86,0 0 66,0 0 14,0 0-13,128-20-58,-49 10-32,6 1 0,5 3-9,-2 0-23,-3 3 5,-2 0-5,-10 2-19,-9-2-6,-18 2 0,-20-1 0,-16 0-3,-10 1 0,0 1-5,-10 0-22,-22 0-4,-14 0 5,-10 0-14,-5 6 0,-5 5 0,3 2 11,7 1-1,17 1-40,27-1-71,12-9-145</inkml:trace>
  <inkml:trace contextRef="#ctx0" brushRef="#br0" timeOffset="-199155.55">11468 6428 796,'0'0'84,"0"0"-47,0 0 102,0 0-18,0 0 17,0 0-5,0 0-43,0 0-3,80-9-63,-5-1 12,27-2-2,20 0 2,18-3 0,12-2-5,3 0-2,4 1 5,-2-2-11,-11-1-3,-8 2 2,-13 0-12,-13 3-6,-17 4-3,-22 5 0,-22 2 3,-21 3-4,-14 0-3,-11 0-1,-5 0-4,0 0-9,0 0-10,-10 0 9,-15 10 9,-11 1 0,-16 2-2,-10-1-3,-16 2 1,-1-2-2,-1-1-9,1 2-8,7-2-11,-5-4-6,-6 3 16,-6-5 7,-14-1 4,-4 3-9,-4-4 6,-3 1-1,1-2 10,5-1 0,7-1 9,7 3 2,8-1 4,9 1 1,11 1 4,15-1-4,16 0 8,16-2 6,15-1 24,4 0 13,9 0 13,40 0-4,32 0-19,47 0-12,41 0 4,22-4-6,19-8 13,5-3-5,-7 1-5,-3-1-6,-14 0-14,-25 6-4,-26 2 1,-32 1-2,-31 4-4,-31 0 0,-21 2-1,-16 0-2,-9 0-1,0 0-16,0 0-10,-19 0 2,-20 0 5,-24 0 14,-23 0-2,-24 3 0,-19 6-2,-14 4 5,-15 3 0,4 5 5,15-1-5,20 0 2,23-3 4,22-2-1,17-6 2,23-4 1,15-2-1,14-2 1,5-1 8,21 0 26,37 0-10,35-9-15,34-3-4,20 2 2,-1 3 12,-7 0-7,-15 2-12,-18 3-2,-14 1 0,-18 1 1,-22 0-4,-18 0-1,-18 0-31,-15 0-38,-1 0-122,-32-7-334</inkml:trace>
  <inkml:trace contextRef="#ctx0" brushRef="#br0" timeOffset="-196869.04">12063 6447 1203,'0'0'34,"0"0"-31,0 0 5,0 0 73,0 0-6,0 0-34,14-2 24,-14 2-33,0 0-17,0 0-3,0 0-5,0 2-2,0-2-1,0 0-2,0 0 6,0 2-6,0-2-2,0 0 1,0 0-1,0 0 1,0 0 0,0 0-1,0 0 0,0 0 0,0 0 0,0 0-4,0 0-54,8 0-64,10-10-161,15-10-525</inkml:trace>
  <inkml:trace contextRef="#ctx0" brushRef="#br0" timeOffset="-194633.5">12385 4705 535,'0'0'232,"0"0"-189,0 0 49,0 0 31,0 0-47,0 0-19,-1-6-27,1 22-1,10 7 17,-1 7 5,3-2-21,1 0-2,-2-2-10,3-1-4,-5-5-1,1-4-8,-2-5-1,-3-8 4,-2 0-2,-2-3 3,4 0 16,5-14 28,8-13-13,9-10-5,6-4-6,3-7 2,4 3 7,0 0-7,2 1-2,7 1-13,-4 0-8,-5 8-1,-9 7 0,-13 11 0,-6 7-7,-9 7 1,-3 3-1,0 0-10,0 0-57,0 0-97,-8 0-141,-9 3-150</inkml:trace>
  <inkml:trace contextRef="#ctx0" brushRef="#br0" timeOffset="-194213.4">12312 4683 1163,'0'0'87,"0"0"-85,0 0 39,0 0 48,0 0-7,0 0-1,50 68-26,-38-39-18,-1 1-11,-1-2-1,-2-1-8,-2-5-8,-3-6-3,1-5-3,-1-5 1,1-4 9,0-2 5,3 0 4,8-2 13,12-18-4,19-13-1,14-13-5,11-9-3,2 1 2,-5 4-2,-11 6-6,-11 5-9,-6 5-7,-11 6-1,-6 6 0,-7 5-24,-8 6-31,-5 7-28,-3 4-90,0 0-268,-3 4-755</inkml:trace>
  <inkml:trace contextRef="#ctx0" brushRef="#br0" timeOffset="-193493.15">15717 4716 1376,'0'0'40,"0"0"-26,0 0 38,0 0-8,0 0-16,0 0-4,25 0-8,-12 21 3,0 0-5,-3 1-8,0-5-5,-2 0 1,0-6-2,-2-3 1,-2-3-1,0-5 7,0 0 1,6 0 3,8-10 18,1-5-3,4-6-7,2-3 1,-1-3-2,0 1-3,0-1 2,-2 1-3,0-1 1,-4 3-2,0 2-5,-1 0-8,-3 5 0,-2 3-6,-1 4-26,-8 8-64,-3 2-83,0 0-158,-18 7-154</inkml:trace>
  <inkml:trace contextRef="#ctx0" brushRef="#br0" timeOffset="-193133.03">15590 4752 1340,'0'0'76,"0"0"-69,0 0-7,0 0 16,0 0 11,0 0 16,76 57-18,-70-42-17,2-1-3,-2-2 2,-1-2-7,1-3 10,1-3 3,-1-3 11,0-1 16,7 0 3,5-1-1,10-15-4,8-9-15,9-6-2,3-9-2,1-1-2,3 1-7,-6-5-3,-3 5-4,-4 0-3,-6 5-3,-3 4-22,-2 5-40,-4 11-162,-4 10-201,-9 5-65</inkml:trace>
  <inkml:trace contextRef="#ctx0" brushRef="#br0" timeOffset="-190424.6">15599 4695 1066,'0'0'136,"0"0"-136,0 0 0,0 0 13,0 0 34,0 0 18,82 51-16,-64-38-20,-3 2-21,0-6 2,-3-1-2,0-6 3,3-2 19,7 0 4,10-15 22,8-14-3,10-7-10,0-6 3,-3 3-6,-5 3-16,-6 7-2,-8 3-6,-5 5-10,-4 4-5,-4 3-1,-5 8-18,-10 6-64,0 0-107,-35 12-248,-16 5-411</inkml:trace>
  <inkml:trace contextRef="#ctx0" brushRef="#br0" timeOffset="-189712.57">12304 4686 1165,'0'0'28,"0"0"-28,0 0 0,0 0 3,0 0 8,0 0 17,25 48 32,-12-25-23,-1-2-9,-1-4-8,-3-6 1,0-3 2,-4-3 2,6-5 12,7 0 21,13-20 8,16-21-13,15-15-15,15-11-16,5-1-3,-1-2 0,-2 4-13,2 5-6,2 12-30,0 16-96,-1 19-136,-19 14-296</inkml:trace>
  <inkml:trace contextRef="#ctx0" brushRef="#br0" timeOffset="-186224.49">15164 6453 527,'0'0'516,"0"0"-494,133 0 63,-64-1 13,9-4 29,6 0-68,-2 2 10,-9 0-22,-15 0-23,-18 2-5,-13 1-9,-13 0-6,-7 0-3,-7 0 0,0 0-1,0 0-23,-22 0-19,-14 0 15,-16 4 11,-16 5 15,-5-1 0,-7-2 1,2 2 2,11-3-1,16 1 2,21-5 18,17-1 13,13 0 15,9 0 32,33-3-6,17-7-51,25-3-18,4 2 5,-3 2 4,-12 4-8,-19 2 1,-15 3-5,-11 0-3,-13 0-1,-11 0-2,-4 0-9,0 0-26,-15 7-13,-26 3 3,-19 4 22,-15-3 11,-8-2 9,-2 1 3,6-3 0,7 0 3,17-4 0,18-1 3,22-2 7,15 0 28,3 0 22,34-16-12,26-3-26,22-4-14,19 1-5,-4 3 5,-12 5-3,-22 7 4,-23 3-8,-18 2-1,-15 2-2,-10 0-9,-14 12-28,-34 11-5,-26 8-6,-25-4-9,-13 1 0,1-8 6,12-6 24,27-5 26,31-9 3,34 0 18,18-11 97,43-12-27,26-7-50,22-2-21,11 1-5,-3 6-5,-14 4-7,-23 11-11,-19 5-99,-24 5-124,-18 0-266</inkml:trace>
  <inkml:trace contextRef="#ctx0" brushRef="#br0" timeOffset="-185944.44">15483 6449 622,'0'0'491,"0"0"-462,0 0 27,0 0 46,90 0-60,-73 0-42,-8 0-21,-9 0-191,0 0-395</inkml:trace>
  <inkml:trace contextRef="#ctx0" brushRef="#br0" timeOffset="-185783.58">15401 6483 969,'0'0'0,"0"0"-288,0 0 161,0 0-196</inkml:trace>
  <inkml:trace contextRef="#ctx0" brushRef="#br0" timeOffset="-185562.42">15401 6483 206,'9'-50'74,"-9"50"-74,-2 0-1,-2 0-8,-1 0-148</inkml:trace>
  <inkml:trace contextRef="#ctx0" brushRef="#br0" timeOffset="-179804.1">11700 9157 513,'0'0'103,"0"0"-56,0 0 54,0 0 45,0 0-62,0 0-20,0 0-18,-4-2 1,4 2-3,0 0 9,0-1 2,0 1 1,7 0-9,14 0-3,6 0 1,9 0 0,3 0-10,4 0 21,3 0-24,5 0-6,3 0-4,12 0-5,12 0 1,13-3-5,8-1 1,6-3-8,0 2-1,-2-2 11,-10 3-2,-10-1-9,-19 3-1,-16 0 0,-15 1 0,-14 1-2,-9 0-2,-7 0 0,-3 0 1,0 0-2,0 0-1,0 0-1,0 0-3,-6 0-6,-9 0 4,-7 0-2,-9 0-4,-7 0-1,-6 0-2,-3 0-11,0 1-4,2 2-6,2-2-7,4-1-15,0 0-11,1 0-5,0 0-13,-1 0 2,-5 0 2,-3 0 6,-3 2 9,-4-2 3,3 0-17,-4 0 2,4 0 32,-4 0 18,0 0 5,-3 0 10,-1 0 8,0-3 9,2 2 2,4-1 14,2 2 11,5 0 3,5 0 13,10 0 32,7 0-6,9 0-7,9 0 4,4 0-9,2 0-4,0 0-2,10 0 6,17 3-1,16 0 3,13 0 8,16-3-7,10 0-5,4 0 2,0 0-14,2-5-9,-5 1 3,-3 2-16,-2-1-15,1 2 3,-2-4-2,4 2 5,3-1-1,-3 1 1,-4 1 0,-12-1-2,-11 1-8,-9 0 1,-9 2 1,-11 0-3,-7 0 0,-10 0-2,-5 0 0,-3 0 0,0 0-2,0 0 0,0 0 0,0 0-3,0 0-2,-8 0 3,-8 0 0,-11 0-2,-9 0-3,-5 2-7,-6 0-2,-8 1 2,-9-1-4,-8 3-7,-1-2 3,3 4 10,6-3 4,13 0 6,10-2 4,15 0 0,13-2 2,8 0 1,5 0 4,0 0 22,0 0 6,2 0-12,17 0 1,14-4-8,12-4-7,14 0 3,10-1-2,8 2 2,1-2 1,-6 3-3,-11 1 0,-11 3-7,-9 2 2,-12 0-3,-6 0-1,-8 0 0,-8 0 0,-2 0-2,-5 0 1,0 0-3,0 0-1,0 0 0,0 0 0,-4 0 2,-1 0 1,-3 0 1,4 0 1,1 0-1,3 0 1,0 0-1,-2 0-1,2 0-2,0 0-1,0 0 2,0 0-1,-1 0 1,-1 0 1,2 2-2,-1-2 2,1 0 1,0 0-1,0 0 2,0 0 0,0 0 2,0 0-2,0 0 0,0 0 2,0 0-1,0 0-1,0 0 0,0 0 0,0 0 1,0 0-1,-4 0 0,4 0 1,0 0-2,0 0 2,0 0-1,0 0 0,0 0 1,0 0-1,0 0 1,0 0-1,0 0 1,0 0-1,0 0 2,0 0-2,0 0 0,0 0 0,0 0 0,0 0-1,0 0 1,0 0 0,0 0 0,0 0 0,0 0 1,0 0-1,0 0 0,0 0 1,0 0-1,0 0 0,0 0 0,0 0 0,0 0 0,0 0 1,0 0-1,0 0 0,0 0 1,0 0 0,0 0-1,0 0 0,0 0 1,0 0-1,0 0 1,0 0-1,0 0 1,0 0-1,0 0 0,0 0 0,0 0 0,0 0 1,0 0-1,0 0 1,0 0-1,0 0 0,0 0 0,0 0-1,0 0-7,0 0-48,-5 0-19,0 0-6,-1-5 8,2 3 6,4 0 2,0-1 8,0-2-30,6-3-85,16-1-147</inkml:trace>
  <inkml:trace contextRef="#ctx0" brushRef="#br0" timeOffset="-178672.51">16858 6165 785,'0'0'136,"0"0"-130,0 0 92,0 0 3,0 0-41,0 0-15,0 0-3,86-6-23,-64 6-7,-2 0 1,0 0-7,-10 0-6,-2 0 0,-7 0 0,-1 0-8,0 0-20,0 0-9,-19 0 14,-16 0 18,-8 3 2,-3-2 3,0-1 2,6 0 11,8 0 24,10 0 17,11 2 2,8-2-4,3 0 20,0 0 22,15-2-34,14-7-30,8-2-20,6 5 0,-4-2-2,-5 4-2,-7 3-6,-6 1-2,-8 0-40,-7 0-101,-6 0-172,-1 0-564</inkml:trace>
  <inkml:trace contextRef="#ctx0" brushRef="#br0" timeOffset="-177852.43">15159 9235 298,'0'0'73,"0"0"-31,0 0 63,0 0-14,0 0-31,0 0-11,-18-3 33,16 3-20,2 0 8,-1 0 4,1 0-9,0 0-21,0 0-10,0 0-16,0 0-14,0 0-4,0-2-44,0-1-89,-1 0-175</inkml:trace>
  <inkml:trace contextRef="#ctx0" brushRef="#br0" timeOffset="-174821.52">17603 9491 940,'0'0'0,"88"-22"-29,-44 14 29,-10 4 17,-8 2-12,-14 2-5,-11 0 0,-1 0-80,-9 1-74,-21 7 57,-9 2-38,-7 2-63,1-2 9,4 0 159,8-1 30,6-2 144,12-4 63,5-2-47,9-1-19,1 0 84,0 0-72,16-6-73,8-2-41,2-1-14,6 1 3,1 2-26,-2-1-2,3 1-99,-5 2-243</inkml:trace>
  <inkml:trace contextRef="#ctx0" brushRef="#br0" timeOffset="-167836.44">2095 8906 1293,'0'0'13,"0"0"-10,0 0 2,-28 106 46,-7-33 26,-10 8 12,-7 0-40,-8-1-17,-1-7-19,0-9-9,10-14-4,8-11-41,13-16-114,7-18-193,16-5-250</inkml:trace>
  <inkml:trace contextRef="#ctx0" brushRef="#br0" timeOffset="-167648.86">1636 9068 1312,'0'0'30,"0"0"-2,0 0 5,0 0-19,101 111 82,-58-41-22,-7-2-41,-8 1-19,-4-7-12,-5-7-2,1-2-11,-3-7-106,-3-5-109,1-11-179</inkml:trace>
  <inkml:trace contextRef="#ctx0" brushRef="#br0" timeOffset="-167441.42">2036 9547 1188,'0'0'245,"0"0"-232,0 0 38,0 0-49,0 0 4,17 85 18,-17-27 3,0-1-9,-6 2-13,0-9-4,4-4-1,2-9 0,6-8-5,21-8-9,15-10-6,10-8-23,11-3-80,-4-16-132,-2-15-329</inkml:trace>
  <inkml:trace contextRef="#ctx0" brushRef="#br0" timeOffset="-167246.72">2436 9546 522,'0'0'963,"0"0"-954,0 0 4,109-50 3,-57 45-16,11 3-5,7-1-90,4 3-206,-7-4-437</inkml:trace>
  <inkml:trace contextRef="#ctx0" brushRef="#br0" timeOffset="-167065.39">3367 9288 1373,'0'0'66,"0"0"-61,0 0 40,0 0-39,0 0 13,-81 104 39,17-51-37,-1-3-21,9-3-27,9-8-133,11-15-153,10-14-410</inkml:trace>
  <inkml:trace contextRef="#ctx0" brushRef="#br0" timeOffset="-166890.9">3091 9223 1408,'0'0'33,"0"0"-10,0 0 12,98 46-21,-72 9 24,-10 7-2,-4 7-23,-5-2-13,-1 1-29,3-2-133,2-8-128,4-12-256</inkml:trace>
  <inkml:trace contextRef="#ctx0" brushRef="#br0" timeOffset="-166711.33">3519 9665 1341,'0'0'89,"0"0"-81,0 0 42,0 0-35,0 0-11,-87 31 17,59 16-9,9-4-12,13-5 0,6-6-6,16-7-52,29-12-55,14-12-185,6-1-756</inkml:trace>
  <inkml:trace contextRef="#ctx0" brushRef="#br0" timeOffset="-165120.88">4068 9495 825,'0'0'210,"0"0"-149,0 0-46,88-6 16,-45 6 23,-1 0 11,4 0-43,2 5-22,1 4-4,-4 2-105,-10-3-81,-18 1-173</inkml:trace>
  <inkml:trace contextRef="#ctx0" brushRef="#br0" timeOffset="-164957.88">4144 9676 349,'0'0'1068,"0"0"-1061,100-19-6,-42 3 0,-1-1-1,-8 3 0,-9 5-2,-13 1-69,-6 5-116,-17-6-125,-4-2-320</inkml:trace>
  <inkml:trace contextRef="#ctx0" brushRef="#br0" timeOffset="-164762.5">4447 9204 1183,'0'0'59,"103"-5"-41,-53 41 63,-6 17 10,-16 15-13,-16 16 10,-12 9-29,-27 8-40,-28 0-11,-20-1-5,-7-8-3,-6-8-33,3-8-137,6-14-142,8-18-217</inkml:trace>
  <inkml:trace contextRef="#ctx0" brushRef="#br0" timeOffset="-163960.78">5713 9022 1173,'0'0'64,"0"0"-17,0 0 56,0 0-82,0 0-4,-82 97 31,40-42-16,-1 1-26,-5-3-6,2-6 0,-3-9-62,4-12-129,3-11-70,8-15-137</inkml:trace>
  <inkml:trace contextRef="#ctx0" brushRef="#br0" timeOffset="-163787.69">5351 9106 884,'0'0'202,"0"0"-93,0 0 51,0 0-50,0 0-64,0 0-12,98 1 17,-71 49-4,-5 8-23,-4 1-18,1-3-6,1-3-1,2-5-48,1-10-96,0-1-80,-1-14-100,0-8-251</inkml:trace>
  <inkml:trace contextRef="#ctx0" brushRef="#br0" timeOffset="-163456.67">5755 9469 891,'0'0'424,"0"0"-380,0 0 42,0 0-21,0 0-40,0 0-11,-5-53-8,-2 73-5,-4 5 3,-1 8 0,-2 2-4,-3 7 1,-4 6 1,5 4 0,-2 0 1,9-3 1,3-8-2,6-7 1,0-5-2,0-10 5,1-2-5,7-5 6,-2-4-5,2 1 5,2-2-3,-3 1-1,2 0 3,3-2-5,2 1 0,5-4-1,5-3-1,10 0 1,0 0-18,4-12-26,1-8-53,2-6-111,-5-10-261</inkml:trace>
  <inkml:trace contextRef="#ctx0" brushRef="#br0" timeOffset="-163069.43">6444 8956 452,'0'0'668,"0"0"-622,0 0 47,0 0-37,0 0-44,0 0 3,121 63 49,-60-24-24,-3-5-14,-13-3-13,-11-3-8,-13-3-1,-12 2 2,-9 2-1,-12 3 0,-31 9 0,-20 1 3,-16-1-2,-9-3-6,-3-6 0,5-4 0,14-8-36,24-12-116,26-8-88,22-5-326</inkml:trace>
  <inkml:trace contextRef="#ctx0" brushRef="#br0" timeOffset="-162699.25">7454 8995 889,'0'0'302,"0"0"-251,0 0 19,0 0-9,0 0-23,-82 94 17,43-23 8,-2 4-40,-3-3-16,8-10-7,0-8-2,8-13-71,4-16-175,7-16-265</inkml:trace>
  <inkml:trace contextRef="#ctx0" brushRef="#br0" timeOffset="-162511.62">7057 9078 1255,'0'0'104,"0"0"-102,91 21 31,-61 12 12,-2 9-10,-6 5-5,-4 6-22,3-3-8,4-4-12,10-2-111,7-13-96,10-7-166,1-11-222</inkml:trace>
  <inkml:trace contextRef="#ctx0" brushRef="#br0" timeOffset="-162333.42">7691 9351 1009,'0'0'123,"4"-83"-46,-19 56 24,-15 13-49,-5 14-13,-1 8-13,-1 31-14,4 13-9,12 5 1,12 0 3,9-8-6,9-12 5,24-7 0,16-8-4,17-12-2,7-8-4,9-2-173,-8-5-158</inkml:trace>
  <inkml:trace contextRef="#ctx0" brushRef="#br0" timeOffset="-161470.51">4520 10498 646,'0'0'286,"0"0"-256,0 0 77,0 0-4,0 0-22,0 0-36,0-18-33,10 18-6,-5 0-2,-2 0 2,1 0-3,-2 0-2,1 0-1,-2 0 1,1 0 1,1 0 7,-3 0 10,0 0-4,0 0-1,0 0 2,0 0-1,0 0-9,0 1-6,-5 2 0,-7 0-2,-4 0 0,-6 0-7,-4 2-1,-10 1 5,-10-2-1,-9 0-5,5-1 3,7 1 4,14-1 3,15-3 1,11 0 1,3 0 0,0 0 24,20 2 1,20 0-11,11 1-1,2 0 0,-5-1-3,-9-2-10,-8 0 1,-9 0-2,-10 0-24,-7-9-130,-5-5-154,-14 3-447</inkml:trace>
  <inkml:trace contextRef="#ctx0" brushRef="#br0" timeOffset="-161296.88">4256 10535 1339,'0'0'46,"0"0"4,0 0 38,0 0-29,0 0 2,0 0-21,24 4-24,8 2-13,3 0-3,-4 2-45,-3-4-74,-10 1-70,-1-1-118,-8-4-175</inkml:trace>
  <inkml:trace contextRef="#ctx0" brushRef="#br0" timeOffset="-160901.45">4199 10629 594,'0'0'470,"0"0"-445,0 0 46,0 0 4,0 0-43,0 0-24,-6 10-8,2 0 0,1-2 2,3 0-1,0-4 11,19-2 36,20-2 14,16 0-43,11-2-18,-2-10-1,-4 0-6,-8-1-81,-15 4-60,-10 0-144,-14 1-344</inkml:trace>
  <inkml:trace contextRef="#ctx0" brushRef="#br0" timeOffset="-160689.41">4497 10408 645,'0'0'644,"0"0"-616,87 39 70,-57 9 18,-9 10-20,-18 4-17,-6 2-40,-39 0-28,-18-4-11,-16-5-1,-6-10-59,0-12-147,18-21-188</inkml:trace>
  <inkml:trace contextRef="#ctx0" brushRef="#br0" timeOffset="-160379.93">5619 10430 1478,'0'0'64,"0"0"-57,0 0 61,-125 29-33,65 17 10,-5 5-7,2-3-28,5-3-10,10-7-2,8-5-93,14-9-116,8-12-169,9-12-542</inkml:trace>
  <inkml:trace contextRef="#ctx0" brushRef="#br0" timeOffset="-160194.74">5107 10355 1022,'0'0'294,"0"0"-201,0 0 18,0 0-56,102 45-14,-55 16 35,-8 7-36,-6 2-28,-6-5-12,-5-5-2,1-1-59,2-6-82,7-7-84,2-11-139,4-16-445</inkml:trace>
  <inkml:trace contextRef="#ctx0" brushRef="#br0" timeOffset="-160012.51">5683 10836 1263,'0'0'47,"0"0"-35,0 0 19,-112-29-18,75 49 17,7 13 0,11 1-18,14 2-1,5-5-5,14-6 0,29-6 0,9-9-6,12-8-21,0-2-188,-2-9-250</inkml:trace>
  <inkml:trace contextRef="#ctx0" brushRef="#br0" timeOffset="-159390.69">6454 10490 1242,'0'0'65,"0"0"-55,0 0 80,0 0-62,0 0-24,0 0 20,-89 32 0,58-11-4,10-3-16,10-4 0,4-7-2,7-2 0,0-2 3,0-3 0,0 0 7,0 0 4,0 0 5,0 0-8,0 0-8,0 0 0,0 0-3,0 0 0,0 0 2,0 0-3,0 0 0,0 0-1,0 0 3,0 0 4,4 0-5,1-1-2,-2-3 1,0 4-1,-2-3 1,-1 3 1,0 0-2,0 0 1,0 0-1,0 0 0,0-2 1,2 1 0,2 0 0,-3-2-1,1 1 0,-2 2 0,1-1-2,1-1 0,0 0-30,-2-1-92,0 1-114,0 2-259</inkml:trace>
  <inkml:trace contextRef="#ctx0" brushRef="#br0" timeOffset="-158697.49">5602 10626 657,'0'0'563,"0"0"-433,0 0 38,0 0-44,0 0-34,0 0-26,-2-44-16,2 44-19,0 11-23,-2 20-5,-4 9 16,-6 7 14,-1 4-8,-2-1-16,0-2-1,0-5-3,3-2-1,3-6 0,-1-5-2,5-4 0,1-7 0,-1-8 0,4-3 1,-1-8-1,2 0 3,0 0 2,0 0 4,0 0-4,0 0 4,8 0 3,4 0-5,9-2-6,1-1 6,8 3-4,0 0-1,1 0-2,2 0-3,-2 0 2,2 0-2,-6 0-41,-6-4-49,-8-1-30,-13-7-207,-4-3-427</inkml:trace>
  <inkml:trace contextRef="#ctx0" brushRef="#br0" timeOffset="-158366.85">5610 10639 1136,'0'0'73,"0"0"90,0 0-23,0 0-57,0 0-16,0 0 20,0 108-19,2-55-21,-2 0-16,0-5-6,0-6-10,-6-4-8,-3-8-5,1-5-4,1-7 2,5-5-1,2-4 1,0-5-3,0-3 1,0-1-5,5 0 7,10 0 3,5 0 4,6 0 1,8 0-7,11-1-1,13-6-4,9 4-20,6 0-37,-6 0-48,-7-2-177,-12-3-251</inkml:trace>
  <inkml:trace contextRef="#ctx0" brushRef="#br0" timeOffset="-157751.04">6499 10487 1263,'0'0'204,"0"0"-119,0 0 18,0 0-47,0 0-19,-125 49-4,69-12-13,3-1-14,5-2-5,8-3 1,10-4-1,9-7-1,11-6 0,5-6-1,5-4 1,0-2 4,5 1 2,11 3 14,8 0 6,1 6-1,2 2-4,-3 3-9,1 3-1,-5 3-11,1-2 1,-1-1-2,3-1 0,1-3-11,13-4-42,6-8-52,4-4-175,6-7-254</inkml:trace>
  <inkml:trace contextRef="#ctx0" brushRef="#br0" timeOffset="-157523.77">7251 10449 1348,'0'0'156,"0"0"-129,0 0 60,0 0-45,0 0-28,0 0 1,-89 100 13,21-39-10,-2 0-8,6-4-7,11-7-1,19-9-2,17-7-53,8-9-101,9-11-120,0-13-186</inkml:trace>
  <inkml:trace contextRef="#ctx0" brushRef="#br0" timeOffset="-157321.8">6897 10511 1129,'0'0'389,"0"0"-308,0 0-2,0 0-28,0 0-31,0 0 5,93 89-3,-71-41-14,1-3-5,-4 0-3,-1-1 0,0-2-34,-2-2-84,2-5-68,1-9-160,7-9-278</inkml:trace>
  <inkml:trace contextRef="#ctx0" brushRef="#br0" timeOffset="-157128.52">7336 10844 111,'0'0'1214,"0"0"-1154,13-84 30,-20 73-2,-11 11-42,-9 3-27,-1 28-19,5 13 1,8 6 1,8-1-2,7-7 0,7-9 0,21-11 0,12-9 0,13-12 0,5-1-42,-4-10-91,-11-16-207,-17 0-595</inkml:trace>
  <inkml:trace contextRef="#ctx0" brushRef="#br0" timeOffset="-156630.69">4111 11465 1148,'0'0'153,"0"0"-45,0 0-9,83 0-27,-36 0-16,5 0-25,5 0-31,-5 0-10,-9 0-91,-21 0-133,-22 0-209</inkml:trace>
  <inkml:trace contextRef="#ctx0" brushRef="#br0" timeOffset="-156475.75">4039 11651 1444,'0'0'75,"0"0"-55,96-36 74,-42 26-53,4 0-29,2 4-12,-2-1-18,-11 3-134,-8-3-181,-9-6-422</inkml:trace>
  <inkml:trace contextRef="#ctx0" brushRef="#br0" timeOffset="-156285.65">4523 11318 1466,'0'0'73,"0"0"-67,0 0 68,0 0-20,61 93 16,-61-35-25,-3 2-25,-17-3-16,-3-3-4,-4-9-12,3-8-78,10-13-166,14-13-344</inkml:trace>
  <inkml:trace contextRef="#ctx0" brushRef="#br0" timeOffset="-156031.11">5704 11356 1487,'0'0'110,"0"0"-101,0 0 4,0 0 31,-142 111 19,59-55-20,-2 1-28,12-2-11,11-11-4,18-8-36,13-9-89,14-12-160,10-12-296</inkml:trace>
  <inkml:trace contextRef="#ctx0" brushRef="#br0" timeOffset="-155841.93">5209 11341 1398,'0'0'103,"0"0"-74,0 0 45,109 28-28,-76 13 5,-1 9-12,-6 4-28,-4 3-11,4-2-8,-1-5-119,9-10-90,4-12-241</inkml:trace>
  <inkml:trace contextRef="#ctx0" brushRef="#br0" timeOffset="-155584.63">5719 11598 1406,'0'0'171,"0"0"-155,0 0 33,0 0-9,0 0-32,0 0-4,21 74 10,-36-20-2,3-2-5,1-4-7,6-5 1,3-9 1,2-7-3,0-7 3,3-4 1,9-6-1,0 0 5,2-5 2,-1-2 18,2-3-15,4 0-4,5 0-8,9 0-3,6-10-34,8 1-84,0-2-132,4 2-224</inkml:trace>
  <inkml:trace contextRef="#ctx0" brushRef="#br0" timeOffset="-155379.29">6259 11585 1418,'0'0'142,"0"0"-111,0 0 62,0 0-20,95-54-53,-60 54-16,-1 0-4,-3 5-21,-9 9-155,-14 0-187,-8 2-304</inkml:trace>
  <inkml:trace contextRef="#ctx0" brushRef="#br0" timeOffset="-155239.2">6295 11754 1109,'0'0'468,"85"-14"-459,-40 8 39,-5-1 5,0 5-53,-6 2-1,2-2-132,9-2-199,6-5-494</inkml:trace>
  <inkml:trace contextRef="#ctx0" brushRef="#br0" timeOffset="-155062.29">7227 11397 1315,'0'0'122,"0"0"-92,0 0 59,0 0-51,0 0-18,-85 42 24,25 2-24,2 6-16,6-1-4,12-2-10,7-7-82,9-7-125,12-14-173</inkml:trace>
  <inkml:trace contextRef="#ctx0" brushRef="#br0" timeOffset="-154883.75">6924 11422 637,'0'0'754,"0"0"-650,0 0 9,0 0 0,0 0-77,94-46-23,-71 75-5,2 13-2,-1 5-5,-7 7-1,-6 2-32,-5-1-109,0-4-165,3-13-408</inkml:trace>
  <inkml:trace contextRef="#ctx0" brushRef="#br0" timeOffset="-154689.53">7396 11684 1273,'0'0'228,"0"0"-203,0 0-7,0 0 8,-105-3 5,62 38-5,16 4-16,12 0-7,15-5 1,11-7-4,35-2 0,19-8 0,16-8-89,6-9-154,1-2-255</inkml:trace>
  <inkml:trace contextRef="#ctx0" brushRef="#br0" timeOffset="-151309.32">2028 16600 1287,'0'0'97,"0"0"-58,0 0-39,0 0 1,0 0-1,-2 110 23,-4-54-15,4-3-6,2-11-1,2-9-1,20-14-8,8-13-8,6-6-8,4-17 3,1-19 16,-7-6 5,-9-3 5,-10 6 9,-9 9 3,-4 12 12,-2 9-3,0 9-10,0 7-16,0 19-17,0 18 15,6 4 2,10-4 0,6-4 0,8-12 4,4-12-2,4-13-1,1-3 7,-1-20-1,-2-10 7,-9-7 29,-12-2 18,-9-2-10,-6 5-27,0 2-12,-3 8-12,-8 12-34,2 10-103,4 4-126,5 5-242</inkml:trace>
  <inkml:trace contextRef="#ctx0" brushRef="#br0" timeOffset="-151023.7">2737 16833 1265,'0'0'147,"0"0"-133,0 0 1,-5 76 68,-14-35 19,-1 6-38,0-4-32,4-1-23,4-1-7,0-4 0,6-2 0,-2-3-4,2-7 2,2-7 0,4-5 4,0-3-3,7-1 1,16-1 1,14-2 3,8 3-2,4-4-1,-1-2-3,-2-3-2,-4 0-29,1 0-126,-1-3-139,1-19-354</inkml:trace>
  <inkml:trace contextRef="#ctx0" brushRef="#br0" timeOffset="-149756.55">2277 16895 1210,'0'0'166,"102"-12"-119,-47 31-37,-5 20 44,-13 7 10,-10 3-2,-14 5-31,-13 1-23,-13-2-5,-29-7-3,-19-10-30,-16-14-82,-12-20-103,1-4-68,12-39-11,27-18 294,28-14 23,21-4 164,33 2 20,36 13-18,19 16-19,13 21-86,2 23-6,0 9-40,-15 32-10,-12 14-10,-28 12-1,-26 10-16,-22 6-1,-33-2-3,-40-10-4,-21-18-63,-13-23-36,-5-26 4,18-14 63,24-39 39,27-23 5,34-15 45,13-6 15,48 5-15,25 8-49,27 21-1,15 18-85,11 20-187,3 12-346</inkml:trace>
  <inkml:trace contextRef="#ctx0" brushRef="#br0" timeOffset="-149290.57">3519 16687 1281,'0'0'127,"0"0"-109,0 0-3,0 0 3,0 0 7,0 0 0,-66 121-9,66-67-14,2-5-2,11-10-4,3-11-4,1-9-24,1-18-19,3-1 1,1-17 37,1-16 13,-4-7 5,-1-2 5,-9 9 21,-6 8 23,-3 13-11,0 7-14,0 5-10,0 0-19,0 20-11,4 10 7,1 1 4,7 2 0,4-1 0,2-6 0,4-6 1,-2-6 0,1-12 2,-2-2 0,-1-1 8,0-20-1,-5-10 7,-4-2 1,-6-3-7,-3 4-11,0 6-7,0 8-69,-3 6-94,3 6-98,0 5-353</inkml:trace>
  <inkml:trace contextRef="#ctx0" brushRef="#br0" timeOffset="-148444.61">4014 16866 1214,'0'0'132,"0"0"-96,0 0 13,0 0 24,0 0 0,6 97-36,-12-63-25,-4-5-8,2 2-1,2-2-2,2-7-1,2-4 2,2-7-1,0-3 2,0-5 4,0-3 20,9 0 15,0 0 1,3 0-16,-3 0-14,0 0-1,1 0-12,-4 0 5,0 0-4,-4 0 0,1 0-1,-3 0 1,0 0-1,3 0 0,0 0-1,6 0 1,-2 0 0,1 1 4,-2 2-4,-1-3 1,-3 0-1,-1 0 0,-1 0 2,0 0-2,0 0 0,0 0 1,0 0 1,0 0-2,0 0 0,0 0-2,0 0-1,0 0-2,0 0 0,0 0-2,0-15 0,0 1-4,0-6 8,0 3 2,0-2-3,0 0 0,0-5-2,0-8-13,0-12-13,0-9 5,0-5 12,0 2 11,0 11 4,5 13 11,1 11 22,-4 11 5,2 10-10,-2 0-14,1 17-14,0 17-1,-1 11 1,-2 5 7,0-3-2,0 0-1,0-4-3,0-2 0,0-7 0,0-5-1,0-2 0,0-8-1,0-2 1,0-12 1,0-1-1,0-4 0,0 0 1,0 0 2,0 0-3,0 0 4,0 0-2,5 0 2,10 0 3,13 0 5,7 0 7,2-4-1,3-1 1,3 5-12,0 0-7,2 0-3,0 0-30,-9 2-13,-11 5-72,-8-4-173,-8-3-402</inkml:trace>
  <inkml:trace contextRef="#ctx0" brushRef="#br0" timeOffset="-148224.74">4754 16864 1003,'0'0'417,"0"0"-352,0 0-3,0 0 45,94-31-32,-66 31-48,-1 0-23,-2 5-4,-1 9-42,-6-4-165,-6 2-202,-6-3-490</inkml:trace>
  <inkml:trace contextRef="#ctx0" brushRef="#br0" timeOffset="-148076.19">4856 17039 197,'0'0'1349,"0"0"-1272,0 0 6,0 0-9,0 0-28,99-6-42,-64 6-4,8 0-53,11 3-159,7-3-155,1-3-326</inkml:trace>
  <inkml:trace contextRef="#ctx0" brushRef="#br0" timeOffset="-147626.78">5661 16670 1231,'0'0'167,"0"0"-83,0 0-23,0 0-37,0 0 14,10 104 2,-17-51-28,-1-1-8,2-4-4,6-8 0,0-10 0,0-13-3,6-8-2,10-9-4,9-5 9,0-26-10,-4-6-7,0-8 13,-8 1 4,-4 7 4,-3 12 9,-3 11 4,-1 8-1,-2 6-5,0 4-11,0 21-11,0 9 10,0 7 1,11 0 1,3-7-1,5-5 0,2-10 2,6-9 1,6-10-1,-2 0 11,5-19 9,-5-17 10,-7-6 1,-4-6-4,-10-4-8,-10-2 5,0-1-26,-13 6 0,-4 14-28,7 19-55,2 16-54,5 22-223,3 16-131</inkml:trace>
  <inkml:trace contextRef="#ctx0" brushRef="#br0" timeOffset="-147338.52">6269 16977 714,'0'0'84,"0"0"-25,0 0 97,0 0 1,0 0-40,0 0-24,11-57-32,-11 54-12,0 2-4,0 0-6,0-1-4,0 1-13,0 0-2,0-2-4,0 2-3,0-3-8,4 1-5,2 1-30,-1-2-135,1 1-167,0-2-195</inkml:trace>
  <inkml:trace contextRef="#ctx0" brushRef="#br0" timeOffset="-147026.49">6432 16736 1080,'0'0'83,"0"0"-81,0 0-1,0 0 2,0 0-3,0 0-11,21-43-1,-51 46 12,-3 3 3,-3 5 9,2 9 27,4 7 11,5 7-26,12 9 14,8 3 19,5-2-9,5-4 0,15-6 1,3-9 0,2-6-3,2-5-1,-3-8-13,4-6-3,-2 0-16,-1 0-13,-1-6-4,-3-1-99,6 3-119,-7 4-93,-6 0-269</inkml:trace>
  <inkml:trace contextRef="#ctx0" brushRef="#br0" timeOffset="-146266.78">5719 16347 1066,'0'0'172,"0"0"-63,0 0 0,106-6-21,-28 9-17,17 9-27,1 2-10,-1 2-26,-15 2-8,-17 3-14,-17-5-96,-19-5-145,-15-10-211</inkml:trace>
  <inkml:trace contextRef="#ctx0" brushRef="#br0" timeOffset="-146042.67">6074 16036 1285,'0'0'144,"0"0"-79,-6-82 28,6 78 13,0 4-47,0 0-54,0 20-5,3 16 0,4 9-1,-2 0 1,-5 0-1,0-4-3,0-3-74,-3-4-106,-6-14-173,2-11-668</inkml:trace>
  <inkml:trace contextRef="#ctx0" brushRef="#br0" timeOffset="-143907.12">3452 17654 206,'0'0'641,"0"0"-501,0 0-81,0 0 31,0 0 38,0 0-23,12-62-48,-12 62-47,-8 24-9,-10 11-1,-1 10 9,4 0-3,4 0-3,10-9-2,1-8-1,12-6-8,12-12-32,6-10-5,5 0 25,0-26 20,-4-8 5,-6-5 5,-8 0 21,-6 6 13,-8 7-1,-3 11-12,0 10 9,0 5-17,0 6-23,-5 21-9,-1 8 7,6 3 2,0 1-1,24-8-3,9-3-3,6-12 0,5-10-1,-3-6 8,-1 0 6,-2-16-4,-6-7 6,-7-9 1,-5-2 5,-7-3-7,-7 1 4,-6-3-10,0 5-1,-3 9-6,-9 9-46,-1 13-26,-3 3-120,6 13-101,6 7-219</inkml:trace>
  <inkml:trace contextRef="#ctx0" brushRef="#br0" timeOffset="-143554.52">4100 17529 1226,'0'0'147,"0"0"-94,0 0 70,0 0-16,0 0-58,0 0-46,16 16 1,-16 33-3,0 5 5,0-3-3,0-3 1,0-5-4,0-9 0,0-5-2,0-8 0,4-7 1,4-7 1,0-3 2,1-1 3,-1 0 3,5-3-1,1 1 11,-1 1-2,-1 1-5,6 1-8,0 0 1,8 2-4,6 0-4,4 4 0,5-6-101,-2-1-208,-4-3-468</inkml:trace>
  <inkml:trace contextRef="#ctx0" brushRef="#br0" timeOffset="-142556.97">5165 17558 617,'0'0'60,"0"0"-56,0 0 29,0 0 145,0 0-63,0 0-35,5-7-33,-5 7 1,0 0-3,0 0-2,-12 13 25,-13 5-2,-12 4-24,-9 5-17,-5 0-3,-6 0-7,4-3-6,3-3-3,14-7-3,14-6-1,10-3-1,12-3 5,0-2 9,0 0 32,0 0 5,0 0-7,0 0-16,6 0-12,-2 0-8,4 0-7,5 0-2,11 10-3,8 11 3,6 5 4,4 2-2,-2 1 7,-4-3 0,-9-6-3,-8-4-2,-6-6-4,-8-7-1,-5-1-7,0-2-59,0 0-41,-3 0-12,-10-9-57,7-6 13,6 1 14,0-1-92,33-4-140</inkml:trace>
  <inkml:trace contextRef="#ctx0" brushRef="#br0" timeOffset="-142263.44">6050 17370 1138,'0'0'198,"0"0"-132,0 0-9,0 0 29,0 0-53,0 0-15,67 72 20,-58-22-15,-9 0-12,0 3-11,-13-3-5,-10-10-76,-3-9-155,6-11-250</inkml:trace>
  <inkml:trace contextRef="#ctx0" brushRef="#br0" timeOffset="-141998.61">5600 17776 1157,'0'0'193,"111"4"-124,-3-4 46,29 0-22,14-3-29,2-5-31,-14 5-4,-27 3-29,-30 0-3,-39 3-44,-28 8-120,-15-8-241,-5 0-690</inkml:trace>
  <inkml:trace contextRef="#ctx0" brushRef="#br0" timeOffset="-133593.18">8611 6014 323,'0'0'444,"0"0"-444,-31-85-56,19 68 48,-3 5-63,3 10 21,0 2 49,-1 0-1,-5 17-1,4 2 3,-2 5-15,4-4-41,3-1-144</inkml:trace>
  <inkml:trace contextRef="#ctx0" brushRef="#br0" timeOffset="-132205.66">8244 6224 627,'0'0'46,"0"0"-11,0 0 131,0 0-59,0 0 17,0 0-34,-33-17 87,33 15-82,6 2-8,18-2-10,20-1-43,22-2 18,18-2-18,9 1-13,-7-2 7,-15 2-4,-19 1-6,-23 4-8,-15 1-1,-11 0-9,-3 0-1,0 0-1,-14 0-2,-17 0 2,-17 0 2,-16 0 0,-9 0-1,-2 3 1,6 1 0,7 1 0,18-5 0,18 2 4,14-2-2,12 0 6,0 0 20,0 0 1,0 0-6,5 0-7,10 0-3,12 0-6,24 0-2,15 0 2,9 0-5,-7 0 1,-17 0-3,-20 0 1,-17 0-1,-11 0 0,-3 0-8,0 0-3,-11 0-7,-20 0-3,-17 0 20,-11 2 0,-5 5-2,2-1-5,9 1 4,12-3 4,16-2 0,13-1 0,10-1 4,2 0 8,0 0 0,8 0-2,14 0-4,10 0 3,8-2-7,6-2-1,-7 0-1,-5 2 0,-10 0-2,-7 2 0,-8 0-5,-5 0-8,-4 0-2,0 0 2,0 0 3,0 0 2,0 0 7,0 0 1,0 0 1,0 0 0,0 0 1,0 0-1,-2 0 0,0 0-4,1 0 5,1 0-4,-1 0 2,1 0 1,0 0-1,0 0 2,0 0-1,0 0 2,0 0-1,0 0 0,0 0 1,0 0 1,0 0-2,0 0 0,0 0 2,0 0-1,0 0 1,0 0-1,0 0 0,0 0-1,0 0 1,0 0-2,0 0 1,0 0 0,0 0 1,0 0-1,0 0 2,0 0-1,0 0 1,0 0-1,0 0 0,0 0-1,0 0 1,0 0-1,0 0 0,0 0-1,0 0 1,0 0 1,0 0-1,0 0 1,0 0-1,0 0 2,0 0-1,0 0-1,0 0 0,0 0 1,0 0-2,0 0 1,0 0-39,1-8-100,22-9-202</inkml:trace>
  <inkml:trace contextRef="#ctx0" brushRef="#br0" timeOffset="-110288.73">11702 9408 696,'0'0'193,"0"0"-143,0 0-10,0 0 56,0 0-25,94-6-9,-32 6-2,7 0 10,7 0-26,3 0-21,5 0-7,-2 0-8,-8-3-4,-7-2-2,-14 1-2,-13 0-10,-15 1-8,-10 1-8,-10 1-32,-5 1-4,-2 0-35,-20 0 34,-8 1 59,-7 4 3,-4-1 0,-2 3 1,-1-4 0,0 3 1,2-1 5,0 3 17,8-2-6,9-3 2,9 0 0,11-3 13,5 0 28,0 0 73,11 0-23,26 0-20,21 0-51,18 0-8,7-3-12,1 0 2,-6 0-8,-8 3-10,-3 0-3,-12 0-35,-15 0-48,-20 0-63,-15 0-131,-5 1-205</inkml:trace>
  <inkml:trace contextRef="#ctx0" brushRef="#br0" timeOffset="-109069.89">15328 6587 662,'0'0'531,"0"0"-500,0 0-5,0 0 111,149-41-57,-30 36 12,40 0-13,23 3-25,10 0-19,-7-1 4,-14-1 1,-21-1-4,-15 0-23,-22 1 1,-20 1 3,-26 3-5,-25 0-7,-20 0-5,-19 0 0,-3 0-11,-13 4-12,-32 7-12,-34-2 23,-36-2 11,-39-7 0,-25 0-5,-16 0 5,-2-2-11,9-1 7,18-2 3,26-1 2,34-2 3,39-1-2,34 3 6,25 2-6,12 1 33,0-1 15,36-2-17,46-3-9,52 1-13,52 3-9,28 5 16,9 0 1,-18 0 1,-21 10-1,-21 2-14,-37-2-3,-29 2 1,-35-4-2,-30-1 0,-21-4-4,-11 5-23,-39 0-44,-33 4 40,-40 0 9,-37-2-10,-30-5-9,-17 1-14,-8 0-9,10 2 20,31 1 34,53 1 8,55-6-1,56-4-8,92-3-17,71-33-181,63-15-761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10:4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18733 4088 883,'0'0'78,"0"0"-67,0 0 52,0 0 24,0 0-49,0 0 6,0 0-15,0 0-2,0 0 6,0 0 9,0 0-7,0 0-11,0 0-10,0 0-3,0 0-11,1 0-2,10 0-141,7-1-247</inkml:trace>
  <inkml:trace contextRef="#ctx0" brushRef="#br0" timeOffset="952.99">22520 4209 349,'0'0'863,"0"0"-830,0 0-31,0 0 65,0 0 28,0 0-65,0 0 23,0 0-29,0 0-14,0 0 5,0 1-4,0 1 8,0-2-3,0 0 0,0 0 2,0 0-10,0 0 4,0 0-2,0 0-6,0 0-4,0 1 1,0-1-1,0 0 0,0 0 0,0 0 3,0 0-3,0 0 0,0 0 3,0 0 3,0 0-2,0 0-1,0 0 3,0 0-3,0 0-1,0 0 0,0 0 0,0 0-2,0 0 2,0 0-2,0 0 1,0 0-1,0 0-3,0 0-27,2 0-37,14-16-95,9-7-497</inkml:trace>
  <inkml:trace contextRef="#ctx0" brushRef="#br0" timeOffset="5219.08">24183 8286 343,'0'0'329,"0"0"-279,0 0 37,0 0 91,0 0-31,0 0-45,0 0 5,0 0-61,132-17-21,-43 17 9,9-2 7,-1 1 1,-7 0-6,-14-1-16,-15 2-12,-12 0-1,-17 0-5,-17 0-1,-9 0 1,-6 0 0,0 0-2,-8 0-3,-21-1-17,-15-1 19,-14-1 1,-9 3-2,-4 0 0,0-3 0,-1 3 1,2 0 1,6 0 2,15 0-2,19 0 4,15 0 1,15 0 15,0 0 37,25 0 1,34 0-17,30 0-20,26 0-16,10 0 2,1 0-3,-5 0-4,-11 3-16,-15-3-181,-20 0-556</inkml:trace>
  <inkml:trace contextRef="#ctx0" brushRef="#br0" timeOffset="10611.11">18691 5508 838,'0'0'213,"0"0"-194,0 0 23,0 0 51,0 0-37,0 0-26,0 0-22,0 0-8,0 3-3,0-3-14,0 2-40,0-2-27,0 0-45,13 0-173,13-10-306</inkml:trace>
  <inkml:trace contextRef="#ctx0" brushRef="#br0" timeOffset="11467.32">19486 4451 618,'0'0'52,"0"0"-48,0 0 46,0 0 65,0 0-34,0 0-22,30 5 1,-21 0-14,0-3-9,-4 1-11,-2-2-4,-2 0-4,-1 1-7,0-2-8,0 0 0,0 0 0,0 0-2,0 0 0,0 0 0,0 0-1,0 0-25,0 1-61,0-1-137,0 2-209</inkml:trace>
  <inkml:trace contextRef="#ctx0" brushRef="#br0" timeOffset="11861.84">19134 5476 97,'0'0'1192,"0"0"-1143,0 0-44,0 0 19,0 0 36,0 0 25,41 0-41,-41 0-25,0 0-19,0 0-1,0 0-11,0 0-15,-2 0-38,-4 0-14,0-6-53,6-11-37,0-5-137,20-3 51</inkml:trace>
  <inkml:trace contextRef="#ctx0" brushRef="#br0" timeOffset="12177.22">19349 4409 738,'0'0'81,"0"0"-80,0 0 4,0 0 79,0 0-15,0 0-26,0-9-16,0 9-14,0 0-7,0 0-6,0 0-11,0 0-11,0 5-46,-6 4-100,6 5-129</inkml:trace>
  <inkml:trace contextRef="#ctx0" brushRef="#br0" timeOffset="12973.4">19215 5528 962,'0'0'131,"0"0"-81,0 0-33,0 0 66,0 0 58,0 0-65,0 0-29,0 0-18,0 0-18,0 0-3,0 0 0,0 0 0,0 0-6,0 0-1,0 0-1,0 0 1,0 0-1,0 0 2,0 0-2,0 0 0,0 0 0,0 2 1,0-2-1,0 0 1,0 0 2,0 0-2,0 0 0,0 0 0,0 0-1,0 0 0,0 0 1,0 0-1,0 1 0,0-1 0,0 0-2,0 0 2,0 0 3,0 0-3,0 0-1,0 0 1,0 0 0,0 0-1,0 1-1,0-1 2,0 2-1,0-2 0,0 0 1,0 0-1,0 0-1,0 0 2,0 0 2,0 0-1,0 0 1,0 0 0,0 0-1,0 0 1,0 0 0,0 0-2,0 0-2,0 0 2,0 0 0,0 0 3,0 0-6,0 0 3,0 0 0,0 0-2,0 0-2,-1 0-40,-8 0-86,1 0-148,2-9-513</inkml:trace>
  <inkml:trace contextRef="#ctx0" brushRef="#br0" timeOffset="13768.11">21631 5439 1327,'0'0'65,"0"0"-57,0 0-6,0 0 55,0 0-11,0 0-17,0 0-19,0 6-5,0-6-2,0 1-3,0-1 3,0 2-2,0-2 2,0 0-1,0 0 1,0 0 2,0 0-4,0 0 0,0 2-1,0-2-3,0 0-26,2 0-51,0 0-45,7 0-65,8 0-161</inkml:trace>
  <inkml:trace contextRef="#ctx0" brushRef="#br0" timeOffset="14194.77">22013 4209 848,'0'0'21,"0"0"-21,0 0 0,0 0 27,0 0 8,0 0-24,-7-2-10,7 2-1,0 0 2,-3 0-4,-2 3 0,-2 3-101,2-1-188</inkml:trace>
  <inkml:trace contextRef="#ctx0" brushRef="#br0" timeOffset="14753.13">21861 5274 1171,'0'0'87,"0"0"-83,0 0 21,0 0 46,0 0 4,0 0-27,-2 6-36,2-5-7,0 1-3,-1-1-1,1 1 0,0 0-1,-3-2 0,3 0-3,0 3 0,0-3-1,-1 3-1,1 0 4,-2 0-1,2 1-7,-1-1-6,1 1-4,-2-1-6,1 1-4,-1-2-16,1 0-10,-1 1 10,-3 1 1,1-2-3,1-1 8,1 1-15,1-1-19,1-1 3,0 0 9,0 0 15,0 0-18,0 0 9,0 0-13,0 0-79</inkml:trace>
  <inkml:trace contextRef="#ctx0" brushRef="#br0" timeOffset="19176.87">20539 3241 242,'0'0'71,"0"0"-35,0 0 37,0 0 16,0 0-18,0 0-24,0 0-4,0 0-12,0 0-2,0 0-13,0 0 3,0 0-8,0 0-5,0 0-6,0 0 7,0 0 2,0 0 2,0 0 0,0 0 3,0 0-7,0 0-4,1 0-1,1 0-2,0 0-2,3 0-57,2 0-94,0 0-141</inkml:trace>
  <inkml:trace contextRef="#ctx0" brushRef="#br0" timeOffset="19462.5">19753 3367 424,'0'0'105,"0"0"-105,0 0-2,0 0 2,0 0-19,0 0-37,82 0-59</inkml:trace>
  <inkml:trace contextRef="#ctx0" brushRef="#br0" timeOffset="19685.98">20408 3344 820,'0'0'0,"0"0"0,0 0 0,0 0 15,0 0-15,0 0-123,8 0-269</inkml:trace>
  <inkml:trace contextRef="#ctx0" brushRef="#br0" timeOffset="19979.78">19761 2719 126,'0'0'0</inkml:trace>
  <inkml:trace contextRef="#ctx0" brushRef="#br0" timeOffset="20354.85">19786 3463 129,'0'0'644,"0"0"-641,0 0-3,0 0 34,0 0 4,0 0-27,5 0-2,-5 3-9,0-2-6,0 2-16,0-3-81,0 0-78,0 0-375</inkml:trace>
  <inkml:trace contextRef="#ctx0" brushRef="#br0" timeOffset="20601.28">19721 2833 669,'0'0'0,"0"0"-101,0 0 96,0 0-2,0 0-80,0 0-50</inkml:trace>
  <inkml:trace contextRef="#ctx0" brushRef="#br0" timeOffset="20899.29">19801 3212 838,'0'0'77,"0"0"-77,0 0 3,0 0 22,0 0 38,0 0-31,3 7-30,-3-7-2,0 2-1,0-1 1,0 1 2,0-2 1,0 2-3,0-2-1,0 0 1,0 0-3,-2 0-2,-2 0-26,-7 0-13,3 0-81,2 0-113</inkml:trace>
  <inkml:trace contextRef="#ctx0" brushRef="#br0" timeOffset="21651.59">22478 3185 1083,'0'0'0,"0"0"-115,0 0 115,0 0 14,0 0-14,0 0-31,-13-12-103,6 7-40,7-3-126</inkml:trace>
  <inkml:trace contextRef="#ctx0" brushRef="#br0" timeOffset="22114.37">21783 1735 634,'0'0'246,"0"0"-246,0 0 0,0 0 55,0 0 2,0 0-40,2 0-4,-2 0-8,0 0-4,0 0-1,3 0-2,0 1-6,4 7-32,1 0-16,1 3-31,0 1-49,1 1-93</inkml:trace>
  <inkml:trace contextRef="#ctx0" brushRef="#br0" timeOffset="22528.34">23057 2859 594,'0'0'610,"0"0"-563,0 0-44,0 0 17,0 0 80,0 0-62,0 0-12,0 0-19,0 0-7,0 0 3,0 0-1,0 0-1,0 0-1,0 0 1,0 0 2,0 0 2,0 0 1,0 0-5,0 0-1,0 0-9,0 0-47,0 0-83,-1-2-19,-7-6-138,-2-2-135</inkml:trace>
  <inkml:trace contextRef="#ctx0" brushRef="#br0" timeOffset="23714.96">23472 3573 527,'0'0'401,"0"0"-336,0 0-43,0 0 46,0 0-4,0 0-64,62-39-67,-4 28-552</inkml:trace>
  <inkml:trace contextRef="#ctx0" brushRef="#br0" timeOffset="30847.73">3149 4325 778,'0'0'60,"0"0"33,0 0-16,0 0-5,0 0-10,0 0-7,0 0 8,82 0 0,-40 0 14,7 0-11,0-2-15,-1-2-7,-6 1-16,-4-2-9,-11 3-8,-12 2-5,-7 0-5,-8 0 2,0 0 4,0 0-7,-20 0-9,-15 0 4,-15 2-3,-8 6 7,-6 3-8,3-2 6,3-1 2,7 1 1,9-2 0,12-4 1,11-2 2,12-1 1,5 0 12,2 0 22,0 0 4,0 0-10,6 0-8,13 0-7,13 0-7,11 0-7,8 0 2,5 0-3,-4-4 1,-8 1-3,-11 2-1,-11 1 1,-13 0-1,-6 0-1,-3 0-2,0 0-9,0 0 0,-9 0 4,-11 0 6,-6 0 3,-4 0-1,-1 4 2,-2 3-1,3-2 0,9-1 0,5 1 0,8-3 0,7-2 4,1 0-2,0 0 4,0 0 0,0 0-4,0 0 0,4 0-2,11 0-2,15-5-8,16-8-108,17-6-209,9-7-429</inkml:trace>
  <inkml:trace contextRef="#ctx0" brushRef="#br0" timeOffset="32188.97">6574 4321 302,'0'0'595,"0"0"-507,0 0 59,0 0-7,0 0-12,0 0 4,10 0-50,8-2-35,9 1-9,10-1-6,14-1-1,16 1-14,15-4 16,9 2-14,0-1 1,-7 1-6,-10 3 2,-14-1-5,-15 1-1,-17 1-3,-12 0-3,-12 0-3,-4 0-1,0 0-1,0 0 0,-10 0 1,-15 0-3,-14-2 3,-12 2 3,-10 0-2,-5 0-1,-3 0-1,0 0 1,-1 0 0,-2 0 0,5 5-3,3 0 3,7 0 0,14-1 0,13-3 1,14-1-1,10 0 2,6 0 1,0 0 0,0 0 0,6 0-2,18 0 2,13 0 5,21 0-3,11 0-2,10 0-2,-7 0 4,-6-1 0,-10-2-1,-9 2-2,-9-1 0,-11 2 0,-10 0-2,-9 0 0,-5 0 0,-3 0-2,0 0 0,0 0 2,0 0-1,0 0-1,-15 0 2,-9 0 0,-10 0 0,-5 0 0,0 0 1,2 0-1,7 0 0,8 0 0,11 0 1,8 0-1,3 0 4,0 0 1,0 0-3,0 0 0,8 0 3,11 0 4,12 0 0,14 0 2,7-3-2,2-2-2,-8 2 0,-8 1 4,-11 1-10,-11 1 7,-7 0-8,-8 0 0,-1 0 0,0 0 0,0 0 0,0 0-3,0 0-2,0 0-18,0 0-33,-12 0-30,-13 0-51,-14 0-250,-21 0-380</inkml:trace>
  <inkml:trace contextRef="#ctx0" brushRef="#br0" timeOffset="33338.03">3438 5350 731,'0'0'85,"0"0"71,0 0-21,0 0-20,0 0 25,0 0-18,38-1-29,2-6-38,11-1-7,1-1 12,-3 2-10,-3 0-19,-7 1-12,-9 1 0,-8 4-7,-12 1-6,-6 0-6,-4 0 0,0 0-2,-15 0-5,-17 0-5,-15 5 11,-10 5-5,-2 0 4,2 0-6,9-3 6,8-2 1,14-2 1,7-3 2,10 0-1,3 0 2,6 0 1,0 0 2,0 0 6,0 0-2,0 0-3,3 0-2,9 1 5,10 1-1,5-2 0,1 1-3,1 1 1,-7-1-5,-2 1-2,-7-1-1,-4 1-1,-5 0-1,-4-2-6,0 3-19,0-3-11,0 0-6,-3 0-44,-7 0-41,-2 0-43,-4 0-71,4 0-177</inkml:trace>
  <inkml:trace contextRef="#ctx0" brushRef="#br0" timeOffset="35921.07">11909 5261 688,'0'0'165,"0"0"-122,0 0 115,0 0-47,0 0-4,0 0-21,108 0-14,-49 0-23,7-1-7,2 1 17,-4 0-25,-1 0-9,-5 0-5,-7 0-7,-8 1-3,-11 2-7,-13 2 1,-7-3-4,-9-2 0,-3 3 0,0-3-2,0 0-9,-9 0-5,-9 2 6,-11-1 6,-2 1 2,-3-2 2,-3 0 1,2 0 0,4 0-1,7 0 0,8 0 1,10 0-1,6 0 4,0 0 16,0 0 0,0 0-2,0 0-3,5 0 1,4 0 0,0 0-8,1 0-3,5 0-2,-6 0-2,-3 0-1,-2 0 0,-2 0 1,-2 0-1,0 0 3,0 0-3,0 0 0,0 0 1,0 0 0,0 0-1,0 0 0,0 0 0,0 0 0,0 0 0,0 0-1,0 0 0,0 0-2,0 0-3,0 0 5,0 0-4,0 0 3,0 0 2,0 0-1,0 0 1,0 0-1,0 0 2,0 0-3,0 0 3,0 0-2,0 0 2,0 0-1,0 0 0,0 0-1,0 0 0,0 0-4,0 1-5,0-1-20,0 0-21,0 1-41,0-1-78,-6 0-144,-3 0-507</inkml:trace>
  <inkml:trace contextRef="#ctx0" brushRef="#br0" timeOffset="37215.94">2958 6532 995,'0'0'49,"0"0"-15,0 0 16,0 0-16,0 0 34,0 0-32,0 0-17,0 4-3,0-4 0,0 0 8,0 0 20,3 0 12,5 0-11,3 0-2,3 0-10,1 0-9,-3 0-9,-1 0-5,0 0 1,0 0-5,-3 1-4,1 1 0,-1 0 2,-1-1-1,1 0 0,4-1 1,-3 2 5,-3-2 3,-2 0-4,-2 1-2,-2-1-2,0 0 0,0 1-1,0-1 1,0 2-2,0-2-2,0 0-4,0 0-11,0 0-11,0 0-23,-2 0-23,-1 0-34,0 0-112,3-10-258</inkml:trace>
  <inkml:trace contextRef="#ctx0" brushRef="#br0" timeOffset="39993.87">10475 6220 1196,'0'0'153,"0"0"-153,0 0 0,0 0 29,0 0-12,0 0 15,0 0-6,0 2-23,0 1-3,0-3-95,0 0-108,0-3-393</inkml:trace>
  <inkml:trace contextRef="#ctx0" brushRef="#br0" timeOffset="41723.25">4086 6235 387,'0'0'109,"0"0"-51,0 0 37,0 0-2,0 0 10,0 0-19,4 0 7,11 0-29,6 0-22,6 0-6,9 0 22,4 0 6,8 0-10,7 0-16,0 0 1,2 0-4,-12-3-4,-14 0-8,-13 1-5,-9 0-11,-8 2-1,-1 0 3,0 0-5,0 0-2,-1 0-6,-13 0-1,-8 0 3,-8 7 2,-7-1 2,-6 2 0,-4-3 0,-5 1 0,4-2 0,1 1 1,12-3 0,9-2 3,13 0-3,6 0 1,6 0 6,1 0 6,0 0 2,0 0 10,0 0 4,14 0 0,19 0 1,19-2-13,11-3-10,7-1 11,-4 0 4,-11 3-6,-10 1-2,-13 2 0,-15 0-4,-6 0-2,-7 0-7,-4 0 1,0 0-2,0 0 0,0 0-1,0 0 0,-10 0-1,-6 0 1,-9 0 2,-9 0-2,-8 0 1,0 2-1,5-2 2,9 3-2,8-1 0,10-2 0,7 1 0,3-1 2,0 0 0,0 0 0,0 0 1,0 0-3,0 0-1,1 0 0,7 0-1,8 0-1,2 2-2,3-1-45,3 1-119,-8-2-201,-4 0-651</inkml:trace>
  <inkml:trace contextRef="#ctx0" brushRef="#br0" timeOffset="42887.86">2884 7393 767,'0'0'93,"0"0"-54,0 0 68,0 0-31,0 0-5,0 0 7,0 2 0,0 0-9,0-2-6,0 0-19,0 0-13,0 0 2,0 0-8,0 0 2,0 0-9,0 0 2,0 0 0,0 0-8,0 0-1,0 0-5,0 0 0,0 0-2,0 1-3,0-1-1,0 0-5,0 0-22,-3 0-89,-2 0-116,5-9-289</inkml:trace>
  <inkml:trace contextRef="#ctx0" brushRef="#br0" timeOffset="44868.31">10720 7220 572,'0'0'142,"0"0"-106,0 0 94,0 0 18,0 0-48,0 0-1,0-13 10,12 13-21,9-3-35,6 1-7,4 2-3,5-2-9,-2 2 3,2 0-5,-3 0-6,-3 0-1,-7 0-6,-5 0-6,-9 0-7,-6 0 0,-3 0-3,0 0 1,0 0-1,0 0-1,0 0 0,0 0-2,0 0 2,0 0-1,0 0-1,0 0 4,0 0-3,0 0 0,0 0 1,0 0-2,0 0 1,0 0 0,0 0 0,0 0-1,0 0 1,0 0-1,0 0 0,0 0 0,0 0 0,0 0 1,0 0-1,0 0 0,0 0 0,0 0-1,0 0-24,-9 0-92,-14 2-128,-16 0-199</inkml:trace>
  <inkml:trace contextRef="#ctx0" brushRef="#br0" timeOffset="49110.93">4186 7487 745,'0'0'42,"0"0"34,0 0 15,0 0-20,0 0 15,0 0-11,0 0 4,113-1-8,-65-4-6,-2-3-13,2 1-13,-3 2-14,-8-2-6,-2 3-3,-10 0-5,-6 2-7,-7 0-1,-5 2-2,-4 0 1,-3 0 0,0 0 0,0 0-1,0 0-1,0 0-21,-6 0-2,-10 0 1,-8 0 4,-4 0 4,-7 0-3,-2 0 3,-5 2-4,2 1 2,-2 3 4,2-1 4,0 1 0,5-1 1,6-1 7,5 1 1,7-2-1,4-3 0,7 0 1,6 0 2,0 0 21,0 0 25,6 0-9,24 0-4,21 0-13,17-6-5,11 2 0,-1-1 9,-7 0-8,-10 2 2,-13 2-6,-9 1-5,-11 0-6,-11 0 2,-8 0-3,-7 0-2,-2 0-1,0 0-2,0 0-7,-7 0-6,-14 0-5,-7 0 9,-12 0-7,-5 0-12,-1 0 6,2 0 16,6 0 4,12 0 3,10 1 1,13-1 0,3 0 12,0 0 24,3 0-11,21 0-3,4 0-5,8 0-4,-2 0 2,-5 0-3,-8-1-6,-5 1-4,2-1-2,-6 1 0,-2 0 0,-4 0-6,-6 0-17,0 0-11,0 0-12,-2 0-10,-8 0 8,-5 5 37,-4 0 7,7-1 2,1-3 2,7 1 0,1-2 1,3 0 9,0 0 26,0 0 7,0 0-8,0 0-6,0 0-7,0 0-10,0-2-11,0 1-1,0 0-6,0 1-14,0 0-20,0 0-12,0 0-3,0 0 2,0 0-29,0 0-4,0 0-11,0 0-4,0 0-65,0-2 13,0-1 54,0 3 5,0 0-58,0 0-52,0 0-12</inkml:trace>
  <inkml:trace contextRef="#ctx0" brushRef="#br0" timeOffset="50643.69">16112 975 1430,'0'0'165,"0"0"-159,0 0 21,0 0 61,0 0-50,0 0-24,0 0-6,-61 96 6,16-33 10,-10 2-8,-4 2-9,-3-3-4,4-6 0,9-8-3,13-12 0,13-13-18,9-9-57,8-7-100,3-9-51,3 0-98,0-15-192</inkml:trace>
  <inkml:trace contextRef="#ctx0" brushRef="#br0" timeOffset="51076.91">15559 1095 1398,'0'0'98,"0"0"-49,0 0 95,0 0-76,0 0-32,0 0-16,80-22-15,-60 51-2,4 4 1,0 3 0,-4-2-4,-2 1 0,2 2-4,2-1-28,1 3-44,3-2-23,4-1-37,0-5-39,3-5 26,0-6 15,0-4 56,0-8 67,-5-6 11,-6-2 23,-4 0 60,-9 0-24,-5 0 5,-4 0 11,0 0-16,0 0-22,3 0-1,4 0 10,3 3 7,0 1-5,-2-1-9,-4-1-22,-3-2-10,-1 0-7,0 0 0,0 0-4,0 0-56,0 0-37,0 0-69,0 0-21,0 0-162</inkml:trace>
  <inkml:trace contextRef="#ctx0" brushRef="#br0" timeOffset="51578.93">16306 1498 496,'0'0'901,"0"0"-873,0 0 16,0 0 31,0 0-54,0 0 76,-3 110-25,-10-69-42,1-2-15,0-1-2,3-6-7,0-2-2,3-7-4,0-4 1,0-4-1,5-5 2,1-7-2,0-1 0,0-2 2,0 0-1,0 0 4,0 0-4,1 0 3,13 0 1,8 2-3,3 0-2,7 3 3,4 0-3,7-4-2,3-1-13,3 0-59,-2 0-76,-9-8-170,-7-7-320</inkml:trace>
  <inkml:trace contextRef="#ctx0" brushRef="#br0" timeOffset="51804.85">16806 1400 1569,'0'0'35,"0"0"-32,0 0 82,0 0-25,0 0-35,0 0-20,58-29-5,-27 29-2,8 0-25,6 0-75,-5-4-132,-4-4-227</inkml:trace>
  <inkml:trace contextRef="#ctx0" brushRef="#br0" timeOffset="51983.33">16869 1530 1362,'0'0'105,"0"0"-98,0 0-6,0 0 43,0 0-44,88 0-2,-65 0-65,4 0-187,0-4-240</inkml:trace>
  <inkml:trace contextRef="#ctx0" brushRef="#br0" timeOffset="52576.52">17576 1174 1176,'0'0'128,"0"0"-121,0 0 117,0 0 0,0 0-63,0 0-50,-30-23-9,6 63 3,-3 8 3,5 4-3,8 1-2,3-3 0,10-5-3,1-9 0,0-10-4,18-7-4,6-13-13,4-2-10,8-4 9,0-15-4,6-13 12,-3-8 12,-5-9 2,-8 5 0,-7 1 5,-5 10-3,-9 12 5,-3 7-1,-2 8 2,0 2-8,0 0-7,-4 15-12,-7 11 17,0 6 2,5 2 3,6-1-1,0-3 1,14-6 0,12-5 0,6-6 12,5-6-8,-1-7 5,-4 0 0,-2-10 8,-7-15-1,-4-6-7,-3-7-1,-6-4-3,-4 2 4,-5 4-7,-1 5 4,0 5-5,0 8-4,-6 5-6,-3 6 2,-1 6-26,1 1-63,1 0-14,-2 1-88,6 8-52,-1 2-139</inkml:trace>
  <inkml:trace contextRef="#ctx0" brushRef="#br0" timeOffset="52973.67">18305 1044 1164,'0'0'95,"0"0"-69,0 0 130,0 0-16,0 0-81,0 0-52,19 12-1,-34 34-6,-2 7 30,1 1 6,3-2-18,4 0 2,3-1-7,5-3-11,1-7 6,0-7-8,0-7 2,3-7 2,3-6-3,-2-7 8,-1-3 1,0-4 3,-3 0 8,0 0 5,2 0-1,-1 0-6,1 0-2,5 0-5,5 0-6,10 0-1,13 0-5,10 3-2,17 2 2,17 2-14,8 3-72,1-3-146,-14-7-652</inkml:trace>
  <inkml:trace contextRef="#ctx0" brushRef="#br0" timeOffset="54591.94">16458 2435 634,'0'0'664,"0"0"-613,0 0-41,0 0 83,0 0-40,0 0-26,0 0-11,64 0-14,-51 0-2,-4 2-44,-2-1-104,-7 0-103,0 2-200</inkml:trace>
  <inkml:trace contextRef="#ctx0" brushRef="#br0" timeOffset="54723.56">16314 2571 264,'0'0'934,"0"0"-864,0 0-15,91 0 79,-46-9-77,10 1-55,0 1-2,-2-1-149,-5 4-170,-8-1-498</inkml:trace>
  <inkml:trace contextRef="#ctx0" brushRef="#br0" timeOffset="55212.09">16957 2370 843,'0'0'93,"0"0"-70,-27-80 22,27 50 72,0 2-14,9 4-13,10 5-26,2 7-13,3 6-13,-1 6-8,2 0-11,-3 18-10,-8 17-7,-7 9-2,-7 9 0,-14 6 0,-21 0 0,-6 0-1,-6-9-4,2-6-41,5-12 23,11-10-70,16-13 91,9-9-4,4 0 6,0-18 51,0-10-6,8-5-3,3-4-2,2 7-15,-2 5 1,-2 10-4,1 8-9,-3 6 1,3 1-6,4 3-8,6 21-1,2 2-1,3 7 2,-2-4 0,-4 0 0,2-4-10,1-7-70,4-3-50,2-11-99,3-4-199</inkml:trace>
  <inkml:trace contextRef="#ctx0" brushRef="#br0" timeOffset="55412.04">17377 2269 870,'0'0'477,"0"0"-456,0 0 93,0 0 24,0 0-99,0 0-27,6 22-6,-12 25 12,-7 2-6,1 2-12,4-1 0,4-8-15,4-4-82,0-11-113,3-12-156,10-11-327</inkml:trace>
  <inkml:trace contextRef="#ctx0" brushRef="#br0" timeOffset="55583.34">17485 2330 1173,'0'0'197,"0"0"-186,0 0 147,0 0-41,0 0-73,0 0-44,4-13-4,-8 52 4,-5 8 7,1 2-7,1 0 0,-2-8-2,4-4-99,1-10-125,1-10-215</inkml:trace>
  <inkml:trace contextRef="#ctx0" brushRef="#br0" timeOffset="55993.01">17370 2208 1251,'0'0'134,"0"0"-123,123-36-11,-67 31 52,1 1-24,-2 1-16,0 0-12,-2-2-7,-5-1-48,-2-5-33,-10-3 34,-3-1 21,-5-7 21,-2-3 12,-4 0 8,-8-2 39,-7 4 5,-7 3 10,0 4-15,-13 7-24,-8 9-12,-7 3-10,-5 35 0,-5 25-1,-1 25 22,8 18 40,3 12 4,7 0-42,9-4 24,-1-12-19,5-14-15,2-13-9,-2-15-2,1-16-3,1-19-6,5-12-28,-5-13-83,3-11-43,0-26-101,-4-18-412</inkml:trace>
  <inkml:trace contextRef="#ctx0" brushRef="#br0" timeOffset="56143.56">17675 2447 1175,'0'0'46,"93"-30"-38,-38 19-8,1-1 44,-1 2-44,3 2-34,-2-2-108,0-4-266</inkml:trace>
  <inkml:trace contextRef="#ctx0" brushRef="#br0" timeOffset="56487.19">18372 2048 1541,'0'0'16,"0"0"-10,0 0 1,0 0 0,0 0 7,18 115 43,-18-59-28,0 3-8,0-1-7,-10-2-4,-5-5 0,2-2-8,3-10 1,2-8 0,4-8-2,4-10 2,0-6-2,0-5 10,0-2 1,0 0 8,0 0 8,0 0 8,0 0-3,0 0-6,0 0-6,4-4-7,13 0-11,22 0-3,23 4-8,28 0-29,19 7-55,4 5-147,1-7-708</inkml:trace>
  <inkml:trace contextRef="#ctx0" brushRef="#br0" timeOffset="67408.44">19242 4017 601,'0'0'22,"0"0"-2,0 0 3,0 0 86,0 0-50,0 0 8,0 0-1,0 0 33,0 3-23,0-3-1,0 0-5,0 0-17,0 0-26,0 0-14,0 0-4,0 0-5,0 0-2,0 0-1,0 0-1,0 0 1,0 0-1,0 0 3,0 0-1,0 0-2,0 0 12,0 0 7,0 0 1,0 0-7,0 0 10,0 0 2,0 0 2,0 0-7,0 0-10,0 0 13,0 0-12,0 0-1,0 0-9,0 0 3,0 0 0,0 0-1,0 0 1,0 0-2,0 0-1,0 0 4,0 0-4,0 0 0,0 0 0,0 0 1,0 0 1,-2 0-1,2 0-1,0 0 0,0 0-1,0 0 0,0 0 0,0 0-3,0 0-36,0 0-33,5-11-85,25-11-318</inkml:trace>
  <inkml:trace contextRef="#ctx0" brushRef="#br0" timeOffset="68024.05">19140 3902 1213,'0'0'85,"0"0"-85,0 0 0,0 0 75,0 0-38,0 0-12,0 16-16,0-14-5,0 1-4,0-2 1,0 1 0,0 0-1,0 0-1,0-2-37,0 1-67,0 1-17,-5-2-79,-2 0-112</inkml:trace>
  <inkml:trace contextRef="#ctx0" brushRef="#br0" timeOffset="69278.63">21680 3976 656,'0'0'78,"0"0"-49,0 0 96,0 0-5,0 0-64,0 0-37,0 5-11,0-5 1,0 0-2,0 3 6,0-3 0,0 0-4,0 0 1,0 0 7,0 0 7,0 0-6,0 0-10,0 0-5,0 0 0,0 3-2,0-3-1,0 0 1,0 0-1,0 0 0,0 0 1,0 0-1,0 0 0,0 0 0,0 0 0,0 0 1,0 0-1,0 0 0,0 0 0,0 0 1,0 0-1,0 0 0,0 0-22,0 0-12,0 0-2,0 0-24,0 0-31,0 0-8,0 0-22,0 0-10,0 0-92</inkml:trace>
  <inkml:trace contextRef="#ctx0" brushRef="#br0" timeOffset="72536.74">20239 5571 435,'0'0'50,"0"0"-50,0 0 22,95-20 87,-67 14-43,3 1-11,2-1 6,6 2-17,1-1-9,4 0 24,1 1-14,6 1-4,0 1-9,4 2-8,3-2-12,5 1-5,3-1 0,-2 2 3,4 0-7,-8 0-2,-8 0 3,-1 0 3,-2 2-2,0 3-2,7 2-1,1 1-2,2-1 0,-1 3 0,-7-1 0,-6 2-1,-5 0 1,-6 4 0,0 0 7,4 3-4,-3 2 0,0 2 1,-8 0-2,-5 5 6,-8 3 3,-5-3-5,-8 3 0,-1-4-4,0 0 0,-6 3 1,-9-1-3,-9 5 0,-9-2 2,-10-2 1,-8-4-1,-8-4 1,-7-1 4,-7-4 5,-2-3-1,-4 1-2,-1-4-3,-5-4 2,-5-2-8,-4-4 2,-4 0-2,0-4 0,-1-9-1,5-2-2,8 3 1,5 0 2,9 5 1,4-3 0,3 3 3,3 2-4,16-4 0,10-1-1,15-3-24,12-6-14,9 2 10,0-2 13,0 4 3,3 1 13,11-1 1,10-2 1,14 1 2,16-2-4,7-3-1,5 4-2,-6-2 3,-8 4 0,-12 0 14,-10 1 16,-11 3-3,-8 4 4,-3 5-11,-6-2 6,-2 4-2,0 0 1,0 0-20,0 2-5,-16 13-1,-8 6 1,-7 4 15,-8-1 11,-1 2-2,-1 0 2,1-3-14,4-2 3,5-1-8,2-3-3,5 0 0,5 0 4,0-5 0,2 1 3,5-4 9,6 1-2,6 1 10,0 6 8,28 5-11,34 2-7,30 6-18,26 1-28,7-5-178,-5-1-229</inkml:trace>
  <inkml:trace contextRef="#ctx0" brushRef="#br0" timeOffset="75157.69">23700 13984 39,'0'0'396,"0"0"-331,0 0-56,0 0 35,0 0 17,0 0 2,-24-34-16,23 32 21,1 2 17,0-1 12,0 1 4,0 0-26,0 0-23,0 0-22,0 0-1,0 0-11,0 0-4,0 0 0,0 0-1,0 0 1,0 0 2,0 0 2,7 0 9,1 3 1,4 5 14,1 2-12,0 2-4,2 0-1,0 0-5,3-2-7,-3-1-3,1 1-4,-4-4 0,0 1-3,-4-3 1,-5-4-2,-2 1 1,-1-1-2,0 0 3,0 0-1,0 0 0,0 0-1,0 0-1,0 0 0,0 0-2,0 0 1,0 0-1,0 0-1,0 0 1,0 0 2,0 0-2,0 0 1,0 0 0,0 0-1,0 3 1,-10 5 0,-5 1 0,-4 4 1,-1 3 4,-4-1 0,0 2 2,3-3-2,2-3-1,4-2 6,5 0-3,1-4-4,-1 0-2,-1 5 0,0-4 1,3 2-2,3-5 0,4 0-3,1-2 1,0-1-16,8 0-28,15 0-63,5 0-101,-1-7-112,-6-7-276</inkml:trace>
  <inkml:trace contextRef="#ctx0" brushRef="#br0" timeOffset="75679.36">23633 13874 856,'0'0'137,"0"0"-133,0 0-4,0 0 96,0 0-42,0 0-39,-12-2 12,12 13 31,0 1-4,10 1-8,4 0 23,4-1-12,4 5-13,1 0-4,2 0-16,-1 0-11,-2 1-4,-2-7-5,-6 1-1,-4-7-3,-4-2 2,-4 0-1,0-3 1,-2 0 0,0 0 1,0 0 2,0 0 4,0 0-1,0 0-1,-2 1-7,-13 4 1,-5 2 3,-7 1 7,-4 2 2,-4-3-2,2 2-2,2-2-2,4-2-1,8 0-5,7-2-1,7-1 0,5-2 0,0 0-7,0 0-38,0 0-48,0 0-59,8 0-93,4 0-211</inkml:trace>
  <inkml:trace contextRef="#ctx0" brushRef="#br0" timeOffset="76130.39">23666 13905 1046,'0'0'77,"0"0"-58,0 0 93,0 0 6,0 0-25,0 0-44,9 73-6,1-50-6,2 1-15,4-2-10,-2 0-1,-1-7-4,-1-3-5,-4-3-1,-5-2-2,5-4 2,-2 0 2,-1-3-2,0 0 4,-4 0-3,-1 0 1,0 0 0,0 0 3,0 0-1,0 0-1,0 0-2,0 0-1,0 2 4,0-2-2,0 3 2,-7 3-3,-8 2 7,-3 5 1,-5 0-8,-2 3 2,-2-2-3,1-3-2,2 0-36,4-1-162,9-4-245</inkml:trace>
  <inkml:trace contextRef="#ctx0" brushRef="#br0" timeOffset="78183.99">23702 13930 226,'0'0'16,"0"0"-16,0 0 0,0 0 0,0 0 1,0 0 56,-2-8-27,-5 2 25,2 1-33,-3 0 58,1 3 3,4-2-21,2 4 25,1-4 20,0 4 12,0 0-10,0-1-36,0 1-17,0 0 5,0 0-21,0 0-15,0 0-6,0 0 4,0 0 0,4 5 1,8 6 12,0 2 19,3-1-6,-2-1-22,0 0-3,2 1-4,-1-2-8,1-1-3,-1 0 1,-3-3-2,-2 2-7,0-1 0,-1-1-1,-2-3 1,-3-1 0,-3-2-1,0 0 0,0 0 3,0 0 1,0 0-1,0 0 3,0 0-4,0 0 1,0 0 0,0 0-2,0 0-1,0 4-2,-11 4 1,-10 6 1,-8 4 7,-12 6 4,-6 0-1,-1 0 2,5-4-4,4-2 1,9-4-8,11-3 0,7-4 1,11-4-4,1 0-8,0-1-62,10-2-174,13-3-456</inkml:trace>
  <inkml:trace contextRef="#ctx0" brushRef="#br0" timeOffset="81597.43">23655 13859 593,'0'0'122,"0"0"-122,0 0-15,0 0 15,0 0 60,0 0-20,0 0-22,-76-57 25,64 51 35,3 1 12,2 3-17,4 2-18,3 0-2,0 0 3,0 0-9,2 2-12,11 15-6,6 4 23,7-3-6,-1 1-8,5-5 6,0 0-12,0-3-8,0-2-5,-2-1-5,-5-1-1,-6-2-2,-4 0-6,-5-3-2,-5 0-2,-3-2 0,0 1-1,0-1 0,0 0 1,0 0-1,0 0 1,0 0 1,0 0 0,0 0 0,0 0 3,0 0-5,0 0 0,0 0 0,0 0-4,0 0-30,-6 0-71,-11 0-31,-9-1-49,-4-9-22,-6 1-60,-1-3 61,4 0-85</inkml:trace>
  <inkml:trace contextRef="#ctx0" brushRef="#br0" timeOffset="81653.83">23655 13859 224</inkml:trace>
  <inkml:trace contextRef="#ctx0" brushRef="#br0" timeOffset="82180.86">23655 13859 224,'-113'-3'241,"97"-3"-78,2 2-35,3 2 36,7 0-19,1 2-46,3 0 24,0 0-19,7 4-23,12 11-9,11 4 9,1 5-23,3-3-17,4 1-17,6 3-8,5-2 2,-2 1-2,-7-9-11,-11-3-2,-10-4 0,-6-3-4,-6-2 1,-4-3 0,-3 0-1,0 0-2,0 0-3,0 0-4,0 0 4,-10 0 3,-8 0 0,-6-6-2,-5 0 3,-1 2 0,0 0-2,2-1 4,6 1 0,8 1 0,8 3 1,6 0 4,0 0 1,0 0 11,0 0-6,0 0-5,7 0-4,6 0 1,1 6-2,2 0 1,-6-2-1,-2 0-2,-3-4 2,-4 1-2,-1-1 2,0 0-3,0 0 2,0 0-4,0 0-3,0 0 3,0 0-5,0 0 4,0 0 1,0 0 1,0 0 0,0 0 1,-1 0 2,1 0 0,0 0 1,0 0 0,0 0 0,0 0-1,0 0-18,0-4-62,0-7-139,0-4-158,7 2-370</inkml:trace>
  <inkml:trace contextRef="#ctx0" brushRef="#br0" timeOffset="87339.46">16282 17365 967,'0'0'224,"0"0"-115,0 0 61,0 0-39,0 0-30,0 0-37,0 0-16,0-51-13,0 51-4,0 0-10,0 0-4,0 0 0,0 0-5,2 0-1,4 7 1,4 10 1,7 8 7,3 6-3,3 8 3,1 0-13,1 8-7,0-4 0,-1 2 0,-1 2 0,-1-10 0,-1-2 0,-3-9 0,-3-2 0,-3-9 0,-4-6 0,-3-4 0,-2-5 0,-3 0 0,0 0 0,5 0 0,4-15 0,5-15 0,12-10 0,0-6 0,7-8 0,-1 2 0,-7 6 0,-1 2 0,-2 6 0,-6 6 0,-5 4 0,-3 9 0,-5 2 0,0 3 0,0-2 0,1 4 0,-3-3 0,2 5 0,-1 6 0,-1 3 0,-1 1 0,0 0 0,0 0 0,0 0-31,0 5-95,0 5-17,2 7-110,4 3-83,2 0-215</inkml:trace>
  <inkml:trace contextRef="#ctx0" brushRef="#br0" timeOffset="87657.81">17092 17658 1119,'0'0'172,"0"0"-61,0 0-21,0 0 52,0 0-26,0 0-55,75 0-24,-44 0-10,5 0 0,-3 0-4,1 0-2,-4 0-12,-6 0-9,-2 2-2,-1-2-12,-6 1-36,-2 3-29,-8-4-63,-5 9-111,0 1-71,-18 0-33,-7 5-50</inkml:trace>
  <inkml:trace contextRef="#ctx0" brushRef="#br0" timeOffset="87821.13">17137 17829 664,'0'0'346,"0"0"-214,0 0-18,0 0 64,0 0-8,0 0-72,12 0-55,13 0-31,11 3-12,12 1-13,8 4-108,7 0-193,4-2-295</inkml:trace>
  <inkml:trace contextRef="#ctx0" brushRef="#br0" timeOffset="88458.3">18050 17573 850,'0'0'277,"0"0"-129,-12-83-14,12 68 17,0 6 1,0 7-60,0 2-37,3 0-29,10 22-18,8 12 15,1 14 26,0 5-9,-6 0-26,-6 0-7,1-4-4,-4-10-1,1-5-1,4-14 0,1-7-1,-1-9-2,6-4 2,4-8 6,8-21 4,1-17-10,1-8 0,-6-7 0,-7-3 0,-2 4 0,-3 8 0,-2 9 0,-3 11 0,-3 11 0,-3 11-52,-3 10-46,0 7-36,-2 20-260,-10 14-244</inkml:trace>
  <inkml:trace contextRef="#ctx0" brushRef="#br0" timeOffset="88975.87">18545 17863 1578,'0'0'97,"0"0"-60,0 0-37,0 0 67,0 0-9,20 95-23,-20-59-24,0-3-4,0 1-6,0-5 0,-2-7-1,-1-5-4,0-5-14,1-9-10,2-3 4,0-4 15,0-26 4,0-10-11,6-10-3,10-3 16,0 5 3,6 7 0,-2 9 5,4 8 17,-4 9-2,-2 7-2,-1 6-9,-5 2-4,-1 8-5,-6 16-6,-5 0 3,0 6-1,-27 2-6,-9-2-9,-8-1-10,0-6-6,10-5 8,10-5 15,14-6 12,10-5 3,0-2 16,0 3 35,15-1-13,4 4-2,5 2-13,0 3-4,0 3-18,0 0-3,2 1-1,-1 4-8,4-1-36,2 0-24,-3-3-67,-3-2-121,-6-7-115,-4-6-232</inkml:trace>
  <inkml:trace contextRef="#ctx0" brushRef="#br0" timeOffset="89223.46">18945 17730 842,'0'0'293,"0"0"-162,0 0-14,0 0 15,87-7-13,-41 4-39,0 3-33,3-2-19,-3-1-23,-5 1-5,-7 0-29,-10-1-97,-17-1-187,-7-6-333</inkml:trace>
  <inkml:trace contextRef="#ctx0" brushRef="#br0" timeOffset="89418.97">19100 17573 1536,'0'0'98,"0"0"-53,0 0-26,0 0 41,0 0-21,0 0-11,49 92 5,-47-44-26,-2 2-3,1-3-4,6-5-10,3-3-33,3-4-83,8-6-148,2-17-190</inkml:trace>
  <inkml:trace contextRef="#ctx0" brushRef="#br0" timeOffset="89761.15">19607 17479 1353,'0'0'171,"0"0"-84,0 0-37,0 0 15,0 0-21,0 0-11,29 86 11,-28-28-13,1 0-19,2-3 3,-1-5-4,3-4-5,4-6-5,4-10-1,-1-11 2,3-9-1,1-10 0,7 0 3,7-23 9,7-15-6,3-16-2,-4-6 2,-5-2-4,-9-4 2,-7 11-2,-7 11-3,-5 17-2,-4 11-8,0 11-30,0 5-33,-13 5-81,-7 21-174,2 7-228</inkml:trace>
  <inkml:trace contextRef="#ctx0" brushRef="#br0" timeOffset="90108.13">20034 17870 1241,'0'0'250,"0"0"-164,0 0-13,0 0 38,0 0-33,0 0-39,18 12-17,-18 8 10,-5 6 14,1 6-16,0 3-6,0 4-9,3-2-15,1 2 0,0-7 0,0-5 0,0-6 0,0-9 0,0-1 0,0-5 0,1-3 0,2-2 0,-2-1 0,1 0 0,3 0 0,4 0 0,15 0 0,20 3 0,29 2 0,24 5 0,16 6 0,4 4-45,-14 0-217,-15-6-837</inkml:trace>
  <inkml:trace contextRef="#ctx0" brushRef="#br0" timeOffset="97805.75">19455 17813 75,'0'0'185,"0"0"-115,0 0-24,0 0 11,0 0 12,0 0-11,0 0-16,0 0-14,0-22-5,0 21 9,0 1 10,0-4 8,0 4-11,0 0-1,0 0 15,0 0-1,0 0 3,0 0-10,0 4-7,0 18 14,0 12 1,0 11 2,0 9-12,0 5-21,-6 2 15,-5-2-3,-3-3-7,-1-3 0,0-1-2,6-12 3,0-1-9,7-8-9,1-10 7,1-7 1,0-4-13,0-6-3,-2-4-2,1 0 4,-2 0 6,-4-4-10,-2-19-11,-7-9-38,2-8-15,-2-4-42,6-2-34,4-2-11,5 0-107,1 4 0,0-1-253</inkml:trace>
  <inkml:trace contextRef="#ctx0" brushRef="#br0" timeOffset="98048.42">19396 17733 835,'0'0'253,"0"0"-143,0 0-37,0 0 4,0 0 17,0 0-34,0-10-35,0 10-25,0 0-2,0 0-40,0 0-82,0 0-82,0 6-216</inkml:trace>
  <inkml:trace contextRef="#ctx0" brushRef="#br0" timeOffset="99044">19344 17587 745,'0'0'127,"0"0"-89,0 0-23,0 0 68,0 0 5,0 0-30,-11-8-30,6 8-16,1 0-8,-2 0-2,1 0 0,2 0-1,3 0-1,0-1 7,0-7 13,2 2 10,8-2 2,2 0-17,5 4-3,-1 1-4,0 3-3,-5 0-1,-1 0 1,-5 0-2,-4 4-1,-1 4-2,0 1-2,0 2-1,0 0 2,-14 0-5,-2-2-5,-3-1-6,4-6 2,2-1 1,6-1 0,6 0-7,1-6-2,9-4-49,20-2-172,9 4-308</inkml:trace>
  <inkml:trace contextRef="#ctx0" brushRef="#br0" timeOffset="100205.79">16964 16743 498,'0'0'96,"0"0"-83,142 0 59,-21 0 71,46 0-39,50 0-21,35 0-37,29 0-14,11 0-3,5 2 9,-8 15-2,-11 6-19,-13 8-17,-29 5 2,-23-2-2,-31 0 3,-34-3-3,-27-5 0,-26-5-2,-19-5 1,-11-4 1,-13-4-1,-9-3 1,-12-4 0,-8-1 0,-7 0-1,-4 0 1,-7 0 0,-1 0-3,-4 0 3,0 0-8,0 12-4,0 20 6,-7 32 6,5 29 2,2 35 4,0 22-4,12 2-1,0-1-1,-3-11 3,-8-18-2,-1-9-1,0-8 0,-6-10-1,2-11-1,-1-14-46,-2-19-75,-9-18-49,-11-16-48,-14-17-354</inkml:trace>
  <inkml:trace contextRef="#ctx0" brushRef="#br0" timeOffset="100985.56">17814 16623 512,'0'0'87,"0"0"-64,0 0-23,-84-17 20,3 9-14,-22 0-5,-15-1-1,-12-6-3,-1 3-20,1 5 2,12 7 21,13 0-1,14 15 2,13 7-1,5 6 1,3 4 0,1 0 3,5-2 15,6-6 19,10-7 29,9-4 26,9-8-26,4 1-17,1-3-21,-3 5-6,-4 1 0,-3 3-14,-5 7-2,1 6-3,2 7-1,10 13 3,14 8 7,13 18 13,7 23 8,29 15-2,15 14-5,10 15-19,1 1 1,-3 1 5,-9-6-6,-16-15-1,-7-14-3,-9-9-3,-1-6 2,-8-9-3,-5-7 1,-4-11-1,0-14 0,0-11 0,-9-12 0,2-8 3,5-4-3,2-2 1,28 0 4,44-2 1,47-1 45,59-9-9,60 0-25,60 0-13,53 0-4,40-9-1,17 1-28,-10 8-64,-30 8-71,-50 18-147,-60 10-186</inkml:trace>
  <inkml:trace contextRef="#ctx0" brushRef="#br0" timeOffset="101376.34">20591 18755 727,'0'0'0,"0"0"-86,0 0-202,87-3-16</inkml:trace>
  <inkml:trace contextRef="#ctx0" brushRef="#br0" timeOffset="103967.88">20380 5467 117,'0'0'620,"0"0"-620,0 0-15,0 0 15,0 0 34,0 0-5,0 0 0,0 0 2,43-8-16,-40 7-2,2 1 7,2-2-5,3 1-5,2-1-7,5-1-2,2-1 1,4 2-2,2-3-7,6 0-27,4-3-44,2 2-64,1-3-88,0 2-99</inkml:trace>
  <inkml:trace contextRef="#ctx0" brushRef="#br0" timeOffset="104301.19">21370 5442 151,'0'0'47,"0"0"-20,91 0 133,-64 0-43,-5 8-107,2 4-10,1 1-17,-3-1-15,1 1-15,-3-2 9,-7 1 19,-1-1 17,-4 0-3,-1 1-13,2-2-78,3-1-135</inkml:trace>
  <inkml:trace contextRef="#ctx0" brushRef="#br0" timeOffset="104559.66">21689 5881 167,'0'0'69,"-82"63"-54,30-29-5,-6 2 97,-6-5-51,-3-3-6,0-6-4,-8-6-28,-3-4-18,-8-7 0,-6-1-37,-1-3-34,7-1 23,8 0 29,17 0-17,15 0-73</inkml:trace>
  <inkml:trace contextRef="#ctx0" brushRef="#br0" timeOffset="107973.7">16856 8875 869,'0'0'137,"0"0"-110,0 0 129,0 0 27,0 0-77,0 0-6,0 0-16,-3-32-22,3 32-25,2 0-8,3 0-7,1 14-4,4 9-2,5 10 10,0 1 3,0 3-7,-3 0-4,2-2-2,-1-4-4,-2 0 6,1-5-5,-1-4-6,-2-3 5,-2-6-6,-1-5 1,-1-4 1,-4-1-1,2-1-7,-2-2 0,3 0 0,3 0 0,3-12 0,5-6 0,5-7 0,1-7 0,-1-11 0,2-3 0,0-9 0,-1 1 0,-5-1 0,2 4 0,-6 4 0,2 9 0,-1 9 0,-4 5 0,1 11 0,-4 4 0,-4 6 0,1 3 0,-3 0 0,0 0 0,0 0 0,0 0 0,0 0 0,0 0 0,0 0 0,0 5-88,4 10-46,-4 6-75,0 1-198,-13 3-413</inkml:trace>
  <inkml:trace contextRef="#ctx0" brushRef="#br0" timeOffset="108445.73">17595 9126 793,'0'0'286,"0"0"-226,0 0 104,0 0 2,0 0-61,0 0-65,0 0 51,0 0-48,0 0-20,0 0 9,0 0-3,3 0-7,5 0-9,5 0 7,7 0-6,6 2-12,1-2-2,0 0 0,-3 0-22,-5 0-38,-9 0-52,-8 0-114,-2 0-176,-14 0-440</inkml:trace>
  <inkml:trace contextRef="#ctx0" brushRef="#br0" timeOffset="108642.8">17537 9230 1192,'0'2'98,"0"-2"-98,0 0 207,0 0-36,0 0-65,0 0-46,0 0-11,0 0-18,0 0-16,12 0-10,8 0-5,17 0-6,6 0-61,2 0-46,-11 0-145,-13 0-224</inkml:trace>
  <inkml:trace contextRef="#ctx0" brushRef="#br0" timeOffset="109743.94">17611 9201 595,'0'0'86,"0"0"-61,0 0 122,0 0-32,0 0-29,0 0-10,-43 0-18,40 0 6,2 0 9,1 0 1,0 0-11,0 0-7,0-2-1,0 2-14,0 0-6,7 0-2,17-1-7,16-1-2,19 0 6,10-1-4,3 1-5,-8 2-7,-15-1 7,-14 1-9,-19 0-11,-9 0-1,-7 0-2,0 0 0,-3 0-17,-19 0 1,-14 0 7,-9 0 3,-4 0-2,-3 0-5,0 0 5,-3 0 9,0 0 0,5 0-2,15 0 3,12 0 1,13 0 0,10 0 26,0 0 12,33 0-4,25 0-12,20-3-6,8 2 4,-6 1 6,-17 0-4,-16 0-14,-13 0-6,-12 0-2,-13 0-1,-8 0-2,-1 0-5,0 0-23,-21 0-7,-20 0 19,-19 1 8,-11 2 4,-6-2-2,5 3 0,9-3 4,22 1 1,18 0 3,17-2 0,6 0 23,4 0 12,26 0-13,18 0-8,14 0-3,-1-4-5,-8-1-5,-9 0-1,-8 0-7,-6 0-31,-9 3-41,-12 2-59,-9 0-197,-13 0-134,-12 0-418</inkml:trace>
  <inkml:trace contextRef="#ctx0" brushRef="#br0" timeOffset="110494.78">16132 9075 911,'0'0'206,"0"0"-135,0 0 134,0 0-77,0 0-55,0 0-11,114-5-4,-79 8-13,-2 6-9,-1 1-13,-5-3-7,-6-2-10,-4-2-6,-1-1-1,1-2-13,6 0-58,9 0-164,4-10-278</inkml:trace>
  <inkml:trace contextRef="#ctx0" brushRef="#br0" timeOffset="112805.79">18386 4412 777,'0'0'63,"81"0"-44,-31 0 58,-1 2-29,-9 1-15,-8-3-21,-11 0-12,-12 0-90,-9 0-135,0-17-433</inkml:trace>
  <inkml:trace contextRef="#ctx0" brushRef="#br0" timeOffset="112969.57">18472 4250 894,'0'0'224,"0"0"-203,0 0 77,0 0-8,0 0-56,0 0 7,-9 82 12,0-41-42,5 3-11,4-2-108,0-6-276</inkml:trace>
  <inkml:trace contextRef="#ctx0" brushRef="#br0" timeOffset="113374.19">20159 4412 856,'0'0'181,"0"0"-115,0 0-7,107-1-35,-39 4-24,11 5-71,8-5-406</inkml:trace>
  <inkml:trace contextRef="#ctx0" brushRef="#br0" timeOffset="113915.11">21153 4221 653,'0'0'447,"0"0"-442,0 0 19,0 0 51,0 0-17,101-5-15,-58 10-25,6-2-18,-7 0-61,-14-3-95,-15 0-204,-13 0-235</inkml:trace>
  <inkml:trace contextRef="#ctx0" brushRef="#br0" timeOffset="114095.81">21319 4143 1059,'0'0'211,"0"0"-195,0 0 46,0 0 36,0 0-65,0 0-18,-1 40 17,-4-7-5,-2 4-26,-2-4-1,2 4-29,-4-4-104,7-5-153,4-7-407</inkml:trace>
  <inkml:trace contextRef="#ctx0" brushRef="#br0" timeOffset="114545.95">22960 4271 172,'0'0'329,"0"0"-217,0 0 39,0 0 38,0 0-48,0 0-46,6-9 16,2 9-19,8 0-38,20 4-24,23 10-16,25 5-14,16 0-99,-3-4-333</inkml:trace>
  <inkml:trace contextRef="#ctx0" brushRef="#br0" timeOffset="115751.65">22110 7086 16,'0'0'404,"0"0"-275,0 0-30,0 0 50,0 0-13,0 0-25,0-1-32,0 1-34,1 0-19,10 0 11,7 0 15,7 0-24,5 0-9,2 0-3,3 0-15,-1 0-1,-2 0-97,-4-11-240</inkml:trace>
  <inkml:trace contextRef="#ctx0" brushRef="#br0" timeOffset="116271.01">20274 6982 1033,'0'0'53,"0"0"-41,0 0 109,0 0-25,0 0-38,0 0-20,101-10-12,-71 10-14,4 0-12,10 0-7,4 0-79,1 0-92,-5 0-149,-9-7-457</inkml:trace>
  <inkml:trace contextRef="#ctx0" brushRef="#br0" timeOffset="116488.87">20406 6878 1277,'0'0'150,"0"0"-146,0 0 5,0 0 38,16 89-9,0-25 10,-4 3-48,-3-2-4,-2-1-142,-1-14-250</inkml:trace>
  <inkml:trace contextRef="#ctx0" brushRef="#br0" timeOffset="120266.01">18308 8969 709,'0'0'236,"0"0"-231,0 0 99,0 0 39,0 0-25,0 0-35,0 0-20,3-22-21,-3 22-17,0 0-9,0 0-14,0 0 1,0 0 2,0 0-1,0 12 12,1 7 5,7 7 8,1 9 4,4 5-9,-3-1-5,0-2-6,-2-3-6,-2-5-6,0-3 6,-1-2-7,-2-6 5,-1-5-2,2-7 2,0-4 2,-2-2 0,-1 0 0,2 0 2,3-4-3,4-16 8,12-11-7,4-8 2,6-5-6,-2-2 0,-2-1 9,-5 5-4,-6 5 4,1 4 3,-6 6-3,3 4-2,-5 2-8,1 2-1,-3 6-1,-1 9-4,-6 2-14,0 2-22,-1 0-39,0 19-128,0 13-82,0 9-26,-4 2-351</inkml:trace>
  <inkml:trace contextRef="#ctx0" brushRef="#br0" timeOffset="120872.77">18019 9042 890,'0'0'19,"0"0"-9,0 0 53,0 0-2,0 0-7,0 0 5,-16-42 1,12 40 9,4 1-4,-1-1-19,-1 2-20,2 0-7,0 0 5,0 0 5,0 0 5,0 2-6,0 12-3,0 7 7,0 5 5,0 8 3,0 6-14,0 5-1,0 10 3,0 3-19,-1-5 2,-5-2-6,1-10-3,1-9-2,1-10-2,1-8-13,2-6-89,0-8-132,15 0-143</inkml:trace>
  <inkml:trace contextRef="#ctx0" brushRef="#br0" timeOffset="121474.61">18659 9268 1034,'0'0'386,"0"0"-375,0 0-1,0 0 54,-2 71-19,-7-22 0,-6 2-18,-3-9-19,2-5-7,4-5-1,2-12 0,5-7-5,5-9-18,0-4-33,0-6 23,6-21 7,9-9-1,5-10 11,0-7 15,-1-5 1,-3 0 3,-1 9 4,-1 10 10,0 13 15,1 11 5,-2 7-16,1 7-8,0 1-9,0 6-4,-3 13 0,-6 11-2,-5 7-7,-5 3 7,-18-1-1,-6 0 3,3-8 0,2-2 0,7-4 4,7-1 3,7-2 25,3 1 3,0-1 15,13 0 0,2-5-16,-2 3-15,0-6-9,0-1-7,0-1-3,3-4-2,4-4-51,7-4-75,1 0-121,-1 0-144,-4-13-219</inkml:trace>
  <inkml:trace contextRef="#ctx0" brushRef="#br0" timeOffset="121856.83">19155 9218 866,'0'0'119,"0"0"-117,0 0 131,0 0 28,0 0-51,0 0-14,0-12-1,9 12-37,9 0-15,11 0-6,3 0-7,0 0-13,-2 0-6,-4 0-10,1 0-2,0 0-20,-6 0-102,-5 0-189,-13-5-294</inkml:trace>
  <inkml:trace contextRef="#ctx0" brushRef="#br0" timeOffset="122245.19">19269 9069 420,'0'0'824,"0"0"-789,0 0 25,0 0 112,0 0-81,0 0-46,-6 13-13,6 24 32,1 10-23,-1-3-29,0 1-4,0-4-6,-3-4-2,-3-6-24,3-6-82,3-6-153,0-11-206</inkml:trace>
  <inkml:trace contextRef="#ctx0" brushRef="#br0" timeOffset="122785.4">19673 9174 907,'0'0'153,"0"0"-145,0 0 138,-9 89 13,4-33-59,-2 6-11,-2 1-27,-1-1-35,-3-7 22,0-1-24,1-4-13,-4-5 0,-1-10-11,-2-8 0,-5-6-1,-3-11-12,-11-10-46,-3 0-46,-2-24-29,4-17-86,13-12-82,16-10-335</inkml:trace>
  <inkml:trace contextRef="#ctx0" brushRef="#br0" timeOffset="122997.77">19838 9065 1168,'0'0'113,"0"0"-113,0 0 63,0 0 42,0 0-90,0 0-15,9-14-20,-9 19-102,0 7-53,5-1-246</inkml:trace>
  <inkml:trace contextRef="#ctx0" brushRef="#br0" timeOffset="123399.37">20058 9076 1391,'0'0'29,"0"0"-23,0 0 121,0 0-95,0 0-29,0 0-1,6 73 25,-6-16-8,0 3-12,-6-2-5,3-4 2,0-9-4,3-12 3,0-11-1,0-9-1,4-9 3,15-4 5,7-13 3,8-22-3,5-15 0,4-11-4,0-4 1,-4 1-3,-6 11 1,-6 9-7,-6 16 3,-6 11-6,-5 8-23,-6 9-88,-4 0-72,0 14-212,0 10-144</inkml:trace>
  <inkml:trace contextRef="#ctx0" brushRef="#br0" timeOffset="123805.46">20375 9443 1247,'0'0'56,"0"0"-41,0 0 142,0 0-62,0 0-65,0 0-12,-1 36 5,-14 0 14,0 5-7,-1-2-12,2 0 0,2-5-11,3-1-5,3-6 0,3-6-2,2-7 1,-2-5 0,3-4 3,0-3-3,0-2 0,0 0 2,0 0 0,0 0 6,0 0 2,0 0 2,0 0-2,0 0 0,0 0 0,0 0 2,0 0-7,0 1 2,7 4-3,13-1-2,10 1-2,8 1-1,6-3-2,5-3-56,3 0-129,2-2-315</inkml:trace>
  <inkml:trace contextRef="#ctx0" brushRef="#br0" timeOffset="124337.97">20763 9119 1076,'0'0'190,"0"0"-185,0 0 125,0 0 10,107-13-87,-75 13-23,-2 0-9,6 0-21,-2 0-5,-1 1-114,-16 3-163,-17 0-272</inkml:trace>
  <inkml:trace contextRef="#ctx0" brushRef="#br0" timeOffset="124496.48">20742 9299 1043,'0'0'246,"0"0"-246,90 0 30,-30 0 71,13 0-101,10-5-43,0 1-124,-2-1-172,-9-1-397</inkml:trace>
  <inkml:trace contextRef="#ctx0" brushRef="#br0" timeOffset="124816.84">21598 9152 1180,'0'0'12,"0"0"-10,0 0 55,0 0-10,-101 61 33,62-11-6,11-2-26,16-1-21,12-6 4,8-7-6,26-7 3,12-6-10,7-10 3,0-7-9,-2-4 10,-8-5-3,-5-19 23,-3-8-27,-8-11-7,-4-10-7,-10-1 2,-13-1-3,-4 6-3,-24 11 3,-8 8-7,0 10 7,4 9-9,6 7 6,10 4-4,13 0-43,3 0-44,9 4-121,19 4-103,7 1-726</inkml:trace>
  <inkml:trace contextRef="#ctx0" brushRef="#br0" timeOffset="129520.23">16464 10165 159,'0'0'0,"0"0"-2,0 0-18</inkml:trace>
  <inkml:trace contextRef="#ctx0" brushRef="#br0" timeOffset="130059.72">16279 10077 548,'0'0'158,"0"0"15,0 0 4,0 0-77,0 0 4,0 0-11,0-37-11,0 37-23,0 0-14,0 0-23,0 20-9,0 12 13,3 11 19,9 1 7,3 1-10,0-1-13,3-7 6,-1-2-23,-3-3 8,-3 1-7,0-5-4,-4-2-8,-3-11 1,1-5 0,-4-7 0,5-3 2,4 0 4,6-21 14,10-15-9,4-13-9,0-7-4,-5-4-1,-4-4 1,-6 6 2,-3 5 4,0 11 9,-5 13 3,0 7-15,-3 10-3,-2 5 0,-2 7-13,0 0-28,0 0-23,0 2-18,5 15-109,3 9-70,1 4-138</inkml:trace>
  <inkml:trace contextRef="#ctx0" brushRef="#br0" timeOffset="130271.34">16772 10301 872,'0'0'559,"0"0"-545,0 0 31,0 0 111,0 0-94,0 0-42,52-16-2,-33 16-12,2 0-6,1 2-46,-6 1-94,-8 1-190,-6 4-341</inkml:trace>
  <inkml:trace contextRef="#ctx0" brushRef="#br0" timeOffset="130421.59">16815 10515 1451,'0'0'20,"0"0"-6,90-28 109,-62 21-114,-4 3-9,-5 1-92,-3 3-160,1 0-304</inkml:trace>
  <inkml:trace contextRef="#ctx0" brushRef="#br0" timeOffset="130794.53">17362 10206 1520,'0'0'49,"0"0"-40,0 0 80,0 0-33,0 0-13,26 88-2,-22-46-15,-2 3-11,-2 2-8,0-3-6,0-2-1,0-7 0,0-9-2,0-9 2,0-8-6,0-8-2,4-1 5,8-9 3,12-26 10,6-19-7,4-10-2,0-4 3,-2 3-2,-7 9 1,-6 11-1,-4 10-2,-3 13-1,0 10-32,-3 10-59,2 2-91,-3 14-190,-8 16-286</inkml:trace>
  <inkml:trace contextRef="#ctx0" brushRef="#br0" timeOffset="131282.05">17592 10551 1160,'0'0'343,"0"0"-333,0 0 51,0 0 62,37 92-70,-37-48-14,0 6-16,0 2-15,-7-2-8,-2 0-2,-1-8 0,2-8-11,-1-10-21,2-12-29,4-7 11,3-5-18,0-20 43,0-20-16,16-17-20,8-6 20,4-1 38,3 5 5,-1 8 37,0 10 19,-5 8-3,-8 11 8,-2 11-27,-8 9-17,1 2-10,-1 22-7,-4 12-5,-3 6 2,-9 5-1,-25-3-33,-14-4-9,-4-3 13,1-7 6,12-6 11,17-7 12,13-4 4,9-1 14,8-1 65,20 5 9,11-3-15,5 0-30,1 1-19,0-2-14,-8-2-10,-2 1 0,-6-1-33,-2-3-68,0-1-106,-6-4-147,-2 0-276</inkml:trace>
  <inkml:trace contextRef="#ctx0" brushRef="#br0" timeOffset="131479.77">18035 10449 1264,'0'0'232,"0"0"-224,0 0 68,0 0 19,96-2-56,-61 2-27,-3 2-11,-3 2-1,-4-2-90,-3-2-161,-6 0-244</inkml:trace>
  <inkml:trace contextRef="#ctx0" brushRef="#br0" timeOffset="131666.1">18183 10369 1577,'0'0'112,"0"0"-112,0 0 66,0 0-21,0 0-32,-12 87-5,-2-39-5,1-1-3,4-4-22,9-2-86,0-2-76,6-6-136,15-5-239</inkml:trace>
  <inkml:trace contextRef="#ctx0" brushRef="#br0" timeOffset="131927.75">18561 10425 1213,'0'0'165,"0"0"-152,0 0 33,0 0 32,-19 128 34,3-49-16,-2 9-42,1 2 3,-2-3-30,-2-7-11,0-14-13,-3-16-3,0-14-8,-2-14-20,-1-17-18,-3-5-45,2-24-77,8-20-56,12-17-34,8-18-132</inkml:trace>
  <inkml:trace contextRef="#ctx0" brushRef="#br0" timeOffset="132078.54">18646 10239 1240,'0'0'33,"0"0"-13,0 0-9,0 0 58,0 0-69,0 0-48,69-46-100,-61 63-169,2-1-363</inkml:trace>
  <inkml:trace contextRef="#ctx0" brushRef="#br0" timeOffset="132377.72">18906 10280 1459,'0'0'45,"0"0"-43,0 0 58,0 0-5,9 109-5,-9-54-12,0-4-18,0 0-14,6-8-2,4-9-2,1-10 0,7-11 1,1-6 3,7-7 7,6-10 8,2-21-2,4-15-12,-5-10 3,-8-4-2,-4-1-2,-8 13-6,-5 9 0,-3 17-10,-5 10-21,0 11-62,0 1-113,0 13-121,-9 15-98</inkml:trace>
  <inkml:trace contextRef="#ctx0" brushRef="#br0" timeOffset="132669.55">19240 10601 301,'0'0'1088,"0"0"-1075,0 0 10,0 0 126,0 0-89,0 0-21,43 85 31,-57-48-22,1 4-9,0 5 0,4 2-13,3 0 0,3-2-13,2-6-3,-1-5-9,2-8 4,0-8 1,0-7 2,2-4 1,9-5 5,6-2 3,10-1-7,12 0-6,7 0-4,3-9-47,-1-1-65,-9-1-122,-12-3-650</inkml:trace>
  <inkml:trace contextRef="#ctx0" brushRef="#br0" timeOffset="133148.79">17223 11385 1491,'0'0'121,"0"0"-75,0 0 68,99-7-50,-16 5-25,31 2 0,20 0-4,11 0-21,11 4-11,-3 2-3,-10-3-4,-11 0-13,-21 1-15,-26-2-10,-28 3-17,-29-3-46,-28 0-131,-6-1-140,-36-1-241</inkml:trace>
  <inkml:trace contextRef="#ctx0" brushRef="#br0" timeOffset="133323.36">17631 11454 1087,'0'0'280,"0"0"-216,0 0 145,0 0-38,95 0-95,-2 0-41,32 0-11,11 0-24,6 0 0,1 0-79,-12 0-91,-19 0-525</inkml:trace>
  <inkml:trace contextRef="#ctx0" brushRef="#br0" timeOffset="135572.18">23670 13816 653,'0'0'177,"0"0"-127,0 0 64,0 0 10,0 0-38,0 0 9,6 0 3,11 9-16,9 7-7,4 2-7,2 3-16,0-1-6,1 1-14,-1-3-3,-1 1-14,-4-5-7,-5-2-4,-10-4 2,-4-3-6,-7-2 1,1-2-1,-2-1 1,0 0 0,0 0 0,0 0 1,0 0-2,0 0 3,0 0-2,0 0-1,0 0 0,0 0 0,0 0 0,0 3 0,3 1 0,-1 0 0,1 0 0,2-1 1,-5-1 0,0-2 0,0 0 3,0 0-3,0 0 0,0 0-1,0 0 1,0 0-1,0 0 2,0 0-1,0 0 2,0 0 1,0 0 2,0 0-3,0 0 1,0 0-1,0 0-2,0 0 0,-8 4 1,-4 1 0,-4 1-1,-9 8 7,-5 5-1,-3 5 6,-3 6 1,1 1-6,-1 3 2,3-1 3,0-6-1,5-5-4,8-8 0,7-6-2,7-3-2,4-2-2,2-2 1,0-1 1,0 1 1,0 1-3,0-2-2,0 0 0,0 0-27,0 0-25,0 0-29,0 0-84,0 0-308</inkml:trace>
  <inkml:trace contextRef="#ctx0" brushRef="#br0" timeOffset="137935.41">22462 13902 460,'0'0'119,"0"0"-59,0 0 23,0 0 19,0 0-30,0 0-17,-51-11 4,45 9-13,1 1-4,0 1-11,3-2-3,1 1 10,1 1 17,0 0 16,0 0 25,0 0-24,8 6-10,6 7-7,4 0 0,0 3-4,0-2-19,-3 1-13,0-2-3,0-1-12,-1 1 0,0-2-3,1-1 4,-3-1-4,-3-6-1,-4 1 2,0-2 0,-5-1-2,0-1 1,0 0 0,0 0 0,0 0 1,0 0 0,0 0 0,0 0-2,0 0 2,0 0-2,0 0 0,0 0 1,0 0-1,0 0 0,0 0 2,0 0 0,0 0 2,0 0 1,0 0 2,0 0 0,-7 6 0,-5 2-2,-8 7 11,1 2 1,-5 1-6,-3 3 1,-1-1-1,-4-2-2,4-1-3,3-4 3,10-5-2,5-2-2,5-1 2,5-5-3,0 2 3,0-2 0,0 0 2,0 0-6,0 0 1,0 0-3,0 0-1,0 0 1,0 0-1,0 0 0,0 0 0,0 0-4,0 0-9,0 0-21,0 0-20,0 0-23,2-2-147,2-10-594</inkml:trace>
  <inkml:trace contextRef="#ctx0" brushRef="#br0" timeOffset="141368.69">23621 13895 630,'0'0'422,"0"0"-353,0 0-32,0 0 62,0 0-22,0 0-19,87 5-34,-68 9-3,3-1 6,5 3 2,7-1 10,5-2-9,-3 0-11,-5-3-3,-10-3 0,-10-4-11,-5 1 0,-6-4-1,0 0-2,0 0 2,0 0 3,0 0-1,0 0 0,0 0-3,0 0 2,0 0-4,0 0-1,0 0 4,-1 0-2,-4 0 2,-4 0-1,-3 0-2,-3 0-1,0 0 0,0 0 0,3 0 0,-1 0 0,2 0 0,1 6 0,-4 1-1,1 2 1,-3 0 3,0 2-3,0-2 0,3-2 1,1-2 1,3-2-1,4-1 1,2-2 2,3 0 0,0 0 3,0 0 2,0 0-5,0 0 4,0 0-3,0 0-5,0 0 2,0 0 1,0 0-3,0 0 0,0 0 0,0 0 1,0 0-1,0 0 0,0 0 0,0 0 0,0 0-2,0 0-10,0 0-9,0 0 2,-1 0-12,1 0-48,-2 0-69,1 0-96,-1-10-207</inkml:trace>
  <inkml:trace contextRef="#ctx0" brushRef="#br0" timeOffset="145974.74">21994 3188 712,'0'0'100,"0"0"-23,0 0 55,0 0-66,0 0-47,0 0-2,17 0-8,-11 0-3,3 5-4,1 0 10,1-1 8,1-1 12,5 2 3,1-1 6,4 1-1,-1-2-6,-2 2-15,-2-2-9,-5-2 7,-1 2-5,-3-2-5,0 1-3,-1-1-2,3 0 0,1-1 5,2 0 7,1 2 0,-1-1 10,6 1-9,-1 0-3,2 0 0,1 1-3,1 0-2,-2-1-1,-2 1 2,2 1 2,-5-4 1,4 5-8,-3-2 5,4 1-4,-1-2-1,-2 1-1,4 1 0,-3-2-1,4 3-1,1-2 2,0-1 0,0-1 2,1 1 0,0 0 2,1-1-2,-2 1 5,-4-1-1,1 0-2,-3 0-5,-1 2 3,-2-1-2,2-2-2,-2 1 1,4 0-1,1 1 2,0-1-1,4 1 0,-4 0 1,2-2-1,0 2 0,-3 0 0,0 0-1,-4 1 4,0 0-1,2-1 0,2 4-2,3-2 0,0 1 2,-1 2-2,-5-3 0,-2-1 2,-7 0-2,-1-3 1,-3 0 1,-2 0-3,0 0 0,0 0 0,0 0-3,0 0 0,0 0 1,0 0-7,0 0-13,0 0-4,0-9-3,-6-6-7,-6-3 5,0-1 4,-1 1 4,4 2 11,3 0-2,3 2 8,1 3 6,2 2 1,0 3 2,0 3 4,0 2-1,0-1-2,0 2-2,0 0-1,0 0-1,0 0 0,0 0 4,0 0 8,0 0 8,0 0 6,0 0-2,0 0-4,0 0-8,0 0-4,0 0-2,0 0 6,0 0 3,3 7 3,8 7 2,3 1 5,3 2 2,-1 0-4,-2-5-5,-2 0-8,-2-4-5,-2-1-2,0-2-2,-2 1 0,1-2 0,-4 0 0,-2-4 0,-1 0 0,0 0 3,0 0-3,0 0 2,0 0-1,0 0 2,0 0-1,-7 0 0,-10 9 1,-9 5-2,-7 6 7,-7 4 11,2-2 4,-3 2-7,6-4-4,4-3 7,9-3-5,6-6 0,9-4-5,1-1-7,6-3-2,-1 0-1,1 0 0,0 0-18,0 0-29,0-8-29,0-10-141,-6-5-245</inkml:trace>
  <inkml:trace contextRef="#ctx0" brushRef="#br0" timeOffset="149221.55">22568 13623 254,'0'0'325,"0"0"-266,0 0 19,0 0 14,0 0-34,0 0-14,0 0-8,15-2 8,-13 2 13,-2 0 1,2 0-2,-2 0 11,6 0 2,2 0-11,5 0 2,4 0-9,0 5-17,3-2-8,4 2 0,6-4-3,2 2-14,3 0-1,-5-3-2,-5 0-3,-4 0-1,-9 0-1,-3 0 4,-5 0 5,-1 0-7,-3 0-1,0 0 3,0 0-3,0 0-2,0 0 7,0 0-3,0 0 2,0 0 5,0 0-4,0 0-7,0 0 0,0 5 0,0 3 5,0 5 0,-3 4 6,-3 0 5,2 8-2,-1 4-1,0 2 3,3 2-2,-1 0-6,1-2-2,-1 0-2,-3-7 1,3-4-1,0-3-1,0-1 0,2-3-1,-3-1 0,3-2 0,-2 0-1,2-3 1,-1-3-2,1-1 1,1-3 1,0 0-2,0 0 6,0 0-3,0 0-1,0 0-1,0 0-1,0 1-1,0-1 0,0 0 1,0 0 0,-2 0-1,2 0 1,0 0-18,-4-1-44,-3-21-131,2-8-261</inkml:trace>
  <inkml:trace contextRef="#ctx0" brushRef="#br0" timeOffset="150403.64">22491 13595 264,'0'0'43,"0"0"-42,0 0 10,0 0 32,0 0-9,0 0 0,17 75-3,-17-65-17,2 3 5,1 0-13,0-1-4,-1 0-2,0-2-1,0-4-13,-2 0-30,0-1 35,0 0 3,0 2-14,0 3 9,-2 0 9,0 0-28,2-1-29,0-2 57,0-3 2,0-1 27,0 2 18,0 0-21,0 0-24,-1 0 0,0 0-21,-1-1-63,1-3-50</inkml:trace>
  <inkml:trace contextRef="#ctx0" brushRef="#br0" timeOffset="151719.08">22990 13135 78,'0'0'625,"0"0"-527,0 0-26,0 0 73,0 0-27,89 0-41,-30 0 0,12-6-14,8-2 9,4-1-31,6-2-22,-3 0-6,-1 2-5,-3 1-7,-10 5 16,-8 3-9,-12 0-6,-14 0 1,-15 0-1,-12 2-2,-10-1-8,-1 4-5,0-1-17,-21-2 4,-14 1 5,-12-3 14,-11 0 6,-7 0 0,-8 2 1,-3 4-1,-3 0 0,1 1-4,4 0 0,6-4 1,7 0 3,8-1 1,12-2 1,14 0 0,14 0 1,7 0 2,6 0 23,0 0 29,0 0 11,16 0-2,22 0-34,20 0-13,16 0 9,9 0 8,3 0-4,-6-2-3,-8 2-18,-9 0-3,-10 0 0,-8 0-7,-9 0 0,-8 7 0,-10-2-6,-7-3-6,-7 0-5,-4-2-16,0 0-18,0 0 13,0 0 10,0 0 3,0 0 19,0 0 3,0 0 2,0 0 1,-6 0 0,0 3-5,0 0 2,-3 0-12,-1-1-1,2 1 11,4-2-4,1 1 0,3-2 3,0 0 6,0 1 2,0-1-2,0 0 0,0 0 0,0 0-3,0 0 1,0 0-10,0 0 1,0 0 3,0 0-3,0 0 0,-2 0 0,1 0-5,-2 0 3,0 0 3,-3 0-7,5 0-45,1 0-14,0 0-45,0 0-134,1 0-416</inkml:trace>
  <inkml:trace contextRef="#ctx0" brushRef="#br0" timeOffset="153777.81">23306 12694 56,'0'0'1230,"0"0"-1121,0 0-107,0 0 6,0 0 8,0 0-16,0 0-36,-43 24-107,9-11-192</inkml:trace>
  <inkml:trace contextRef="#ctx0" brushRef="#br0" timeOffset="154098.91">20772 13808 1258,'0'0'234,"0"0"-234,0 0-9,0 0 9,0 0 4,0 0-4,-3 4-52,1 0-114,1 0-116,1-2-343</inkml:trace>
  <inkml:trace contextRef="#ctx0" brushRef="#br0" timeOffset="155357.84">16223 10685 888,'0'0'246,"0"0"-231,0 0-14,0 0 68,0 0 28,114-17-27,-73 17-21,-7 0-11,-12 0-21,-9 3-12,-9 0 2,-2-1-7,-2 4-3,0-2-17,-23 4 2,-17 2 5,-8 0 2,-4-1 4,5-4 4,7-1 1,12-4 4,11 0-2,7 0 12,9 0 20,1 0 13,0 0 12,0 0-8,0 0-18,13 0-21,4 0-10,9 0-2,9 0-25,9 9-83,7-1-152,7 0-387</inkml:trace>
  <inkml:trace contextRef="#ctx0" brushRef="#br0" timeOffset="166882.99">21896 3042 748,'0'0'292,"0"0"-292,0 0 0,0 0 16,0 0-3,0 0-6,0 0 7,2 35 11,0-18-5,1-1 2,-2 4 5,1-2 1,-2-1-9,0 0-5,0-3 5,0-3-4,0-2-11,0-3 0,3-1 0,-3-2 2,0-3-2,0 0 5,0 0 13,1 0 3,-1 1-2,2-1-7,-1 0-5,-1 0-4,2 0 1,-1 0 8,-1 0 10,6 0 16,0 0 9,8 0-5,9 0-22,4 0-2,4 0-15,2 0 3,-3 0-5,-2 0-3,4 0-1,8 0-1,15-4-8,11-7-114,2-7-268</inkml:trace>
  <inkml:trace contextRef="#ctx0" brushRef="#br0" timeOffset="188895.59">19810 10113 1202,'0'0'27,"118"-17"-26,-46 10 26,9 2 86,4 0-43,-4 2-38,-6 1-11,-14 2-11,-19 0-6,-14 0-1,-13 0-3,-11 0-2,-4 0-6,-2 0-30,-29 2 7,-24 8-2,-25-1-1,-16 2-13,-5-2-7,-3 5 23,7 1 25,7 1 5,17-2 1,24-3 2,25-6 42,21-2 61,3-3 14,41 0-24,28 0-16,24-8-21,18-1-17,13-2-11,3 3-19,3-2-11,-2-2-12,-4 2-124,-17-5-305</inkml:trace>
  <inkml:trace contextRef="#ctx0" brushRef="#br0" timeOffset="194864">20398 2155 507,'0'0'69,"0"0"-64,0 0-4,-88-46 12,52 38 29,-4 1-29,-2 2 2,-3 3-1,-1 0-5,-2 2 4,-4 0 9,-6 0-6,-7 2-10,-3 3-2,-2 4-4,-5 2 5,1 3-4,-5-2-1,-5 9 1,2 1 1,-1 4-2,1 6 7,5 5 14,3 4 6,8 8-4,8 4-15,6 9-4,6 5 1,4 5-3,3 0 0,8-1 0,9 1 0,11-2-1,11 3 2,0 1 3,22-5-2,8-2 4,5-7-1,3-4-1,10-5-2,2-8 11,9-4-12,3-5 3,2-5 2,4 0-4,-4-5 3,-3-2-7,3-2 28,2-3 10,7-5-26,9-4-5,9-2 7,10-6 0,-1 0-11,-3 0 7,-3 0 1,-4-14-9,-1-5 13,1-6-3,-4-4-2,-4-5-8,-11-3-2,-7-4 2,-5-3 0,-5-3 2,-2 0-1,-4-5-3,-4 5 5,-6-3 3,-8 1 0,-8-2 10,-5-3-5,-3 1-1,-2-1-11,-1 2 9,-1-1 25,-5 0-24,-5-3 4,0-9-1,-11-2-11,-13-2-1,-4 2-2,-5 4 0,-1 8-7,-3 5 0,-1 5 6,-1 6 1,-2 3 0,-7 2 1,-4 4 0,-5 4-1,-4 1-1,-3 7 1,-9 6-2,-5 3 0,-4 8 1,-3 1 0,2 0-6,4 2 6,7 10-1,8-3-5,10 2 4,9-4-22,7 3-20,5 0 2,3 2-27,0 0-53,5 2-92,5-2-57</inkml:trace>
  <inkml:trace contextRef="#ctx0" brushRef="#br0" timeOffset="197532.92">23815 3266 696,'0'0'312,"79"-97"-312,-51 37-95,-6-12 95,-2-14 18,-10-10 33,-3-15-18,-7-2-33,0 7 0,-2 7 0,-13 16 2,-6 6 7,-7 5-9,-5 1 0,-6 4-2,0-5-3,-2-4 3,3-2-21,1 0-3,-2 3 3,-4 6 23,-2 1 3,-8 3-3,-7 1 1,-9 3-1,-13 7 0,-12 5 48,-10 7-48,-5 8-11,-6 9 11,-1 5 7,4 6-6,-3 7-1,6 7 1,3 0 1,-7 26 5,-3 17-1,-6 13-1,5 19-5,9 17 2,14 12-1,14 5 3,10 5 3,9 0 1,9-2-5,12 1 7,12 5-3,11-2-6,11 4 3,6 2-2,3-6 0,20-5-1,12-9 6,15-11 3,11-5 6,13-8 9,11-9-5,13-9-4,14-5-1,13-5 2,12-8-8,10-7-1,0-5 4,4-7-8,1-5 4,-7-3 0,-1-6 11,-11-4-6,-7-2-2,-10-3-2,-13-7-3,-12-18 24,-11-14-11,-5-13-13,-4-2-1,-5-5 13,-3 2 4,-5 1 1,-11 0 9,-8-2-17,-12-7-14,-15-10 1,-7-7 1,-5-10-1,0-1-2,-5 8 0,-5 15 1,-5 14 0,1 19-1,-3 7 0,-3 4-1,-2 6 0,1-1-3,4 6 0,6 1 0,3 4-1,1 0 1,2 0-13,-2 1-5,1 1 10,1 3 2,1 2 3,2 2-43,2 1 32,0 0 11,0 0-10,0 0-30,0 0-15,0 0-5,3 0-103,6 0-81</inkml:trace>
  <inkml:trace contextRef="#ctx0" brushRef="#br0" timeOffset="200640.03">19231 9968 1003,'0'0'95,"0"0"-84,81-17-8,-56 17 58,1 0 41,-3 0-61,1 0-28,3 0-13,3 5-6,-3-1-30,-6-2-35,-10-2-7,-11 0-36,-1 0-156,-24 0-1,-5 2-194</inkml:trace>
  <inkml:trace contextRef="#ctx0" brushRef="#br0" timeOffset="200744.5">19318 9997 606,'0'0'248,"0"0"-88,0 0-36,0 0-4,0 0-85,149 17-35,-45-7-99,20-3-437</inkml:trace>
  <inkml:trace contextRef="#ctx0" brushRef="#br0" timeOffset="205723.15">22866 14847 945,'0'0'235,"0"0"-177,0 0-40,0 0 10,0 0-3,15 96 41,-2-44-31,0-2-24,-4-7-6,-1-6-2,-2-7 2,-1-12-5,-1-8 2,1-9 0,4-1 7,7-16 18,8-20-2,6-16-17,-3-10 2,-2-4 19,-10-2-12,-6 8-17,-3 12-11,-6 13 5,0 17-39,0 13-58,4 5-123,5 4-194,3 14-284</inkml:trace>
  <inkml:trace contextRef="#ctx0" brushRef="#br0" timeOffset="206001.38">23283 14921 1270,'0'0'21,"0"0"-13,0 0-6,-6 87 72,-8-51-36,-2 3-28,7-5-9,6-5 1,3-5-2,0-11 0,1-6 0,13-7-1,5 0 1,3-20 5,2-13 3,-4-11-5,-4-7 7,-10-7-9,-6 3 0,0 10-2,-8 11-22,-11 14-45,-3 12-43,-1 8-38,4 0-99,4 4-26</inkml:trace>
  <inkml:trace contextRef="#ctx0" brushRef="#br0" timeOffset="206226.97">23688 14615 809,'0'0'410,"0"0"-370,0 0 13,0 0 67,0 0-74,0 105 14,-27-23 6,-3 6-30,-1-3-24,6-6 4,6-13-16,8-13-5,6-13-26,5-12-80,0-12-71,0-16-102,8-6-167</inkml:trace>
  <inkml:trace contextRef="#ctx0" brushRef="#br0" timeOffset="206553.48">23627 14760 286,'0'0'578,"0"0"-544,0 0-32,0 0 101,0 0-36,0 0-56,33-34-11,-27 42 0,0-2-1,2-2-5,-2-2-16,1-2 16,-3 0-3,1 0 9,-2 0 0,0-3 4,-1-6 5,0 1 29,-2-1 5,0-3-1,0-2 2,0 5-28,0 1-6,0 2-7,0 3 7,0 3-6,0 0 5,0 0-6,0 0-3,0 0-6,6 0-46,3 7-41,0 5-135,3-5-232</inkml:trace>
  <inkml:trace contextRef="#ctx0" brushRef="#br0" timeOffset="206766.22">23901 14682 1288,'0'0'38,"0"0"-24,0 0 127,0 0-44,0 0-73,-23 98 18,2-39-13,1 2-20,-1-5-7,2 0-2,4-7-8,0-10-69,9-10-75,6-10-131,0-14-141</inkml:trace>
  <inkml:trace contextRef="#ctx0" brushRef="#br0" timeOffset="206905.2">23753 14950 985,'0'0'132,"0"0"-124,0 0 21,0 0 82,0 0-72,102-67-39,-65 63-60,8-3-104,4 2-266</inkml:trace>
  <inkml:trace contextRef="#ctx0" brushRef="#br0" timeOffset="207733.04">24173 14830 1247,'0'0'50,"0"0"-40,0 0-4,-87-5 12,43 38-17,0 16-1,5 6-2,10-2-1,12-9-23,14-12-37,3-11-3,6-13 9,18-8 47,6-3 10,6-23 16,3-11 19,-2-8 2,-6-2 14,-7 8 14,-10 13-31,-5 13 9,-8 12-28,-1 1-15,0 17-4,-17 16-1,-5 7-4,1 1-81,6-4-22,9-9-21,6-10-90,9-9-29,24-9-161,10-8 413,5-17 72,3-7 241,-3-6-105,-2 0-64,-9-1-36,-9 7-23,-10 7-38,-13 3-12,-5 7-24,0 4-11,-21 4-1,-3 7-9,-2 0 1,6 13 7,4 22 1,5 19 1,9 16 18,2 14 48,0 11-3,0-3 8,0-2-37,0-8-19,-3-14-10,-15-15-3,2-21-4,1-18-10,2-14-47,-3-10 23,6-26 20,-1-16-18,9-8 17,2-4 17,6 2 1,15 5-1,13 11-1,11 9-4,5 9 4,6 8-6,1 4 7,-2 3-1,0-2 2,-2-4 0,-5-8 1,-3-3 2,-8-8 2,-11 0 6,-17 4 12,-9 9-18,0 9-2,-26 13-4,-5 3-20,-4 27 2,4 15 18,8 11 1,12-5 1,11-3-1,0-12 10,21-10 10,5-9-11,5-8-8,4-6 5,4 0-7,2-8-7,0-10-56,-5 0-67,-3 1-132,-10 3-231</inkml:trace>
  <inkml:trace contextRef="#ctx0" brushRef="#br0" timeOffset="208688.4">23463 15725 704,'0'0'252,"0"0"-200,0 0-14,0 0 61,0 0-4,0 0-60,-15 44 5,12-6 25,0 3-20,3-1-20,0-3-10,-3 0-1,-3-1-9,0-5-3,0-6-2,3-6-15,0-8-54,2-4-58,-1-7 27,2 0 48,-2-12 18,1-8-60,1 1 28,0 4-34,0 2-44,0 1-86,0 5-13</inkml:trace>
  <inkml:trace contextRef="#ctx0" brushRef="#br0" timeOffset="208830.55">23422 15970 377,'0'0'0,"0"0"-226</inkml:trace>
  <inkml:trace contextRef="#ctx0" brushRef="#br0" timeOffset="209105.63">23311 15732 819,'0'0'152,"0"0"-131,85-58 8,-51 36 53,8-1-82,6 2-89,1 3-411</inkml:trace>
  <inkml:trace contextRef="#ctx0" brushRef="#br0" timeOffset="209519.48">23528 15937 1030,'0'0'142,"0"0"-118,95-46 115,-69 43 13,-8 3-96,-2 6-34,-6 17-13,-3 9-6,-7 5-3,0 0 0,-17 2-17,-8-3-45,0-10-20,4-9-18,8-13 46,6-4 8,7-9 46,0-20 15,10-8 14,13-2 7,7 0-6,3-1-3,0 5 10,-1 1-37,3 8-1,0 5-62,6 6-113,-2 10-273</inkml:trace>
  <inkml:trace contextRef="#ctx0" brushRef="#br0" timeOffset="209738.6">24021 15874 1138,'0'0'72,"0"0"-58,0 0 9,0 0 69,0 0-70,0 0-16,-94 62-2,71-29 1,0 1 0,0 0-4,4 4-1,2-7 0,5-8 0,8-7-5,4-13-66,0-3-18,9 0-25,12-14-106,0-11-234</inkml:trace>
  <inkml:trace contextRef="#ctx0" brushRef="#br0" timeOffset="209873.12">24034 15666 837,'0'0'134,"0"0"-88,0 0 40,0 0-59,0 0-27,0 0-44,76-26-90,-59 54-177</inkml:trace>
  <inkml:trace contextRef="#ctx0" brushRef="#br0" timeOffset="210192.47">24232 15820 1012,'0'0'288,"0"0"-288,0 0 0,0 0 54,0 0-24,0 0-30,-88 54-4,63-11-3,7 1-5,9-5-45,6-10-2,3-7-4,5-14 6,19-8 28,3-5 29,3-22 9,4-8 4,-6-3 13,-3 1 26,-5 3-10,-5 12-20,-8 9 15,-4 9 0,-3 4-3,0 1-34,0 17-3,-9 7 1,-6 3-32,2 0-76,2-3-29,4-6-95,7-7-64,0-12-247</inkml:trace>
  <inkml:trace contextRef="#ctx0" brushRef="#br0" timeOffset="210449.64">24356 15936 639,'0'0'321,"0"0"-176,88-61 1,-73 53-28,-5 7-55,-5 1-49,-5 9-11,0 13 2,0 6-4,-5-1-1,-8 0-43,6-6-54,4-5-38,3-6-15,4-10 32,17 0 118,7-7 3,2-12 62,3-2 34,-2 0-25,-5 0-34,-4 3-13,-7 0-14,-7 8-13,-8 0-7,0 6-59,0 2-78,-7 2-71,4 0-32,3 2-154</inkml:trace>
  <inkml:trace contextRef="#ctx0" brushRef="#br0" timeOffset="210814.58">24720 15891 563,'0'0'166,"0"0"-130,0 0 44,15 92 27,-15-44-16,-10 8-47,-9-2-1,3-1-2,-1-10-4,3-7 21,1-12-29,4-9-24,1-8-4,2-4 0,-2-3-1,-2-2 0,1-16-27,6-11-49,3-11 7,17-8 25,22-9-16,13-6 21,8 1 26,1 0 13,-6 8 76,-12 8-27,-14 9-8,-15 15-11,-9 10-11,-5 12-14,-6 13-5,-16 28-8,-4 15 8,3 14 3,4 2 5,4-4 21,10-10 16,5-15-19,0-11-14,14-9-12,9-9-14,5-10-158,-4-4-331</inkml:trace>
  <inkml:trace contextRef="#ctx0" brushRef="#br0" timeOffset="211919.65">23627 13764 353,'0'0'12,"0"0"79,0 0 69,0 0-40,0 0 49,0 0-46,-25-18-29,25 18-34,0 0 0,0 0-4,0 0-19,0 0-4,9 9 12,13 12-2,14 5 12,5 6 4,4 0-14,-4 2-7,-6-5-10,-8-3-17,-3-6-6,-6-4 2,-5-6-5,-2-2-2,-7-5 4,-2-1-4,-1-2 1,-1 0 0,0 0 1,0 0 2,0 0 2,0 0 11,0 0-7,-7 0 1,-10 5-6,-9 6-1,-7 5 2,-6 4 0,-4 4-4,0 4 3,-2 0 1,3 3-5,3-3 3,8-4-2,10-7-2,10-5 0,8-7-1,3-2-2,0-3-7,15 0-72,20-1-112,9-13-323</inkml:trace>
  <inkml:trace contextRef="#ctx0" brushRef="#br0" timeOffset="214475.63">23593 13933 489,'0'0'240,"0"0"-173,0 0 1,0 0 65,0 0-40,0 0-44,0 0-18,-1-48-18,-2 48-2,3 0 8,0 0 15,0 0 7,0 0 4,3 0 19,17 7-14,7 9-2,1 1 13,2 4-18,1-2-31,2 3 11,3 3 35,-6-7-42,-9-5-7,-5-3-7,-9-4-2,-4-1 0,-3-3 1,0-2 1,0 0 0,0 0 0,0 0 2,0 0-2,0 0 5,0 0-2,0 0 0,-7 1-1,-14 5 4,-6 4 0,-5 3-1,-4 1 2,-3 3 0,-3 5 0,5-1 0,4 2-7,5-2 2,2-1-2,8-2-1,2-5 2,6-3-2,5-5-1,2-2 0,3-2 1,0 1-3,0-1 2,0-1-3,0 2-7,0-2-1,0 0-5,0 0-10,0 0-32,3-3 0,5-8-48,2-1-47,1 1-39,2 2-32,-4 2-74,-5 2-9</inkml:trace>
  <inkml:trace contextRef="#ctx0" brushRef="#br0" timeOffset="-213025.22">22295 13914 522,'0'0'110,"0"0"-73,0 0 2,0 0 106,0 0-37,0 0-45,-28-23-14,28 23 11,0 0 2,0 0 14,0 0-6,0 0-11,0 0-18,0 0 4,12 0 9,4 6-10,6 8-11,5 1-8,3 0 0,-1 2 4,-4-4-18,0-2-1,-4 1-2,-7-2-2,0-2-2,-3-2 1,-6-3-5,0 1 0,-1-3 1,-2-1-1,-2 2 0,0-2 0,0 0 1,0 0 0,0 0 1,0 0-2,0 0 3,0 0 0,0 0 1,0 0 2,0 0 0,0 0 1,0 0-2,0 0-1,0 0 1,0 0-3,0 0 2,0 4-3,-7 3 0,-7 4 6,-11 3 3,-10 5 3,-8 1 1,-9-1 6,5-2-6,8-2-5,9-4-7,18-3-2,6-4-1,6-1-4,0 0-7,0-2-31,0-1-32,6 0-130,6-7-212,0-13-632</inkml:trace>
  <inkml:trace contextRef="#ctx0" brushRef="#br0" timeOffset="-212622.07">22318 13841 1369,'0'0'82,"0"0"-72,0 0 76,0 0 9,0 0-49,0 0-3,110 97-5,-77-73-16,-10-2-7,-2-5-3,-4-2-7,-4-5-1,-5-4-4,-4-2 3,-4-4-3,0 0 3,0 0-2,0 0 3,0 0 1,0 0-3,0 0 1,0 0 4,-4 6-2,-13 5-1,-8 6 5,-15 6 3,-5 4-5,-6-1 0,4 1-2,8-5-1,14-8-4,11-7-4,9-2-27,4-2-48,1-3-134,0 0-157,0-15-838</inkml:trace>
  <inkml:trace contextRef="#ctx0" brushRef="#br0" timeOffset="-205787.85">19714 12736 16,'0'0'561,"0"0"-520,0 0-41,0 0-11,0 0 4,0 0-65,0 0-265</inkml:trace>
  <inkml:trace contextRef="#ctx0" brushRef="#br0" timeOffset="-205373.05">20350 12378 731,'0'0'95,"0"0"-88,0 0 12,0 0 88,0 0-41,0 0-66,0 2-4,-6 1-102,-4 0-178</inkml:trace>
  <inkml:trace contextRef="#ctx0" brushRef="#br0" timeOffset="-201169.18">16557 11373 682,'0'0'196,"0"0"-129,0 0 30,106 0 68,-3 0-4,29-2-74,22-8-17,11 7-13,-2 3-12,-3 0 1,-6 0-12,-10 0 10,-7 6-21,-16-1-15,-16-2 0,-17 0-3,-21-2-2,-18 1-3,-19-1 3,-17-1-3,-9 0-2,-4 0-8,-2 0-9,-27 0-1,-16 0 2,-20-6 0,-20 2 5,-15 3 1,-10 1-5,-13 0 8,-15 0-3,-6 8-10,-8 2 3,7 0 6,17-1 10,22-3 3,30-2 0,29-2 4,26-2 1,18 0 21,3 0 43,41 0-27,30 0-22,31 0-8,21 0 5,3 0-4,-3 2-8,-10 6 2,-10-2-3,-10-3-4,-16 0-1,-17 0-6,-12-2-26,-14-1-64,-10 0-64,-12 0-89,-12 0-109,-6 0-212</inkml:trace>
  <inkml:trace contextRef="#ctx0" brushRef="#br0" timeOffset="-200161.15">18766 11047 219,'0'0'75,"0"0"-29,0 0-17,0 0 3,0 0-7,0 0-11,0 0-8,0 0-6,0 0-52,0 0-14,0 0-8,0 0 1,1 0 37,5 0-83</inkml:trace>
  <inkml:trace contextRef="#ctx0" brushRef="#br0" timeOffset="-196443.24">2028 9832 554,'0'0'19,"0"0"77,0 0 22,0 0-41,0 0 10,0 0-7,0 0-22,0 0-10,0 3-14,0-3 7,0 0-19,0 0-16,0 0-3,0 0-1,0 0-1,0 0-1,0 0-2,0 0 2,0 0-4,0 1-5,0 2-1,0-3-29,-2 2-43,2-2-94,0 0-124</inkml:trace>
  <inkml:trace contextRef="#ctx0" brushRef="#br0" timeOffset="-188928.59">16400 10639 262,'0'0'98,"0"0"-71,0 0 25,0 0-16,0 0-16,0 0-16,0 0-1,-46 35-3,36-30 19,3-2 7,3-1 34,0-2 12,2 1 1,2-1 22,0 0-9,0 1-17,3 0-24,11 4-1,9-4-6,4 0 2,0 1-23,3-2-6,-6 0-6,-8 0-1,-8 0-3,-7 0-2,-1 2-6,0 1-21,-18-3 2,-9 5 20,-11-3 0,-3 4-7,2-2 0,5 1 10,5-1 3,11-3 0,8-1 3,8 0 27,2 0 45,7 0 26,21-5-28,13-7-54,12 0 8,2 0 13,-2 1-9,-9 3-14,-14 2-6,-15 4-6,-8 2-5,-7 0-2,0 0 0,-8 0-11,-17 9 5,-7 3-7,-7-1-4,0-2 7,5-4 4,7-1 2,8-3 6,8-1 0,5 0 1,6 0 2,0 0 9,0 0 4,0 0-16,16-5-1,12-3-103,12-1-104,8 2-151,1 2-416</inkml:trace>
  <inkml:trace contextRef="#ctx0" brushRef="#br0" timeOffset="-188112.43">17619 10812 739,'0'0'375,"0"0"-355,0 0-16,0 0 48,0 0 60,0 0-47,0 2-42,-2 0-13,1-2-3,-1 1-3,1 1-2,-1-2 1,1 0-3,1 0-1,0 0 0,0 0 1,0 0-38,0 0-26,0 0 18,0 0-7,0 0-40,0 0-86,0 0-114</inkml:trace>
  <inkml:trace contextRef="#ctx0" brushRef="#br0" timeOffset="-187796.05">18099 10805 631,'0'0'0,"0"0"-211,0 0-11</inkml:trace>
  <inkml:trace contextRef="#ctx0" brushRef="#br0" timeOffset="-187376.04">18804 10813 739,'0'0'187,"0"0"-187,0 0 5,0 0 22,0 0 43,0 0-43,0 0-23,-1 3-1,1-3-1,0 0-2,0 0 1,0 0-1,0 0 1,0 1-1,0-1 2,0 0 1,0 0-2,0 0 0,0 2-2,0-2 1,0 0 0,0 0 0,0 0-1,0 0-29,6 0-181,16-3-277</inkml:trace>
  <inkml:trace contextRef="#ctx0" brushRef="#br0" timeOffset="-185097.75">1617 9278 784,'0'0'179,"0"0"-24,0 0-1,0 0-56,0 0-36,0 0-16,0-5-21,6 29-14,2 15 2,2 13 9,-4 3 8,-6 0-3,0-4-13,0-2-7,0-6-7,-3-2 0,0-7-19,3-7-117,0-13-124,15-11-208</inkml:trace>
  <inkml:trace contextRef="#ctx0" brushRef="#br0" timeOffset="-184662.5">2480 9294 301,'0'0'305,"0"0"-244,0 0 39,-1 87 54,1-30-34,0 4-44,-3 7-18,-4 4-30,-3 0-28,8 0-1,2-6-57,0-10-195</inkml:trace>
  <inkml:trace contextRef="#ctx0" brushRef="#br0" timeOffset="-180446.37">3049 6045 459,'0'0'92,"0"0"-22,0 0 2,0 0-41,0 0-11,0 0-16,0 0-4,-3 0-11,3 8-55,0 1-102</inkml:trace>
  <inkml:trace contextRef="#ctx0" brushRef="#br0" timeOffset="-179922.98">2918 7221 963,'0'0'274,"0"0"-268,0 0-2,0 0 10,0 0-8,0 0-5,0 0-1,0 0-92,4 0-225</inkml:trace>
  <inkml:trace contextRef="#ctx0" brushRef="#br0" timeOffset="-176194.15">17926 5704 475,'0'0'0,"0"0"-20,0 0 7,0 0-73</inkml:trace>
  <inkml:trace contextRef="#ctx0" brushRef="#br0" timeOffset="-172670.16">7386 10020 529,'0'0'94,"0"0"-59,0 0 87,0 0 27,0 0-22,0 0-50,80-9-28,-28 5 20,6 1 8,0 3-8,3-1-20,-1-1-15,3-2-14,-7-1-13,-4-1 1,-10 1-7,-13 1 3,-10 0-1,-15 3-2,-4 1-1,0 0-4,-22 0-24,-9 0 10,-8 0 16,-6 0 2,0 3-1,-4 2 1,-1-2 0,5-1 0,0-1 1,11 0-1,8-1 0,10 0 1,10 0 7,3 0 10,3 0 7,0 0-1,0 0-5,0 0-2,6 2-4,6-2 3,3 0-4,1 1-3,4-1-3,-4 2-2,2-2-3,-5 0 0,-4 0-1,-6 0 1,-3 0 2,0 0-3,0 0 2,0 0-4,0 0 0,0 0-24,0 0-26,0 0-33,2-6-96,13-7-210</inkml:trace>
  <inkml:trace contextRef="#ctx0" brushRef="#br0" timeOffset="-172113.71">8704 9836 184,'0'0'275,"0"0"-245,0 0 1,0 0 42,0 0-34,0 0-14,0-1-15,0 1-4,0 0-5,0 0-1,0 0-1,0 0 1,0 0-46,4-7-250</inkml:trace>
  <inkml:trace contextRef="#ctx0" brushRef="#br0" timeOffset="-166442.82">11690 10054 940,'0'0'112,"0"0"-88,0 0 45,0 0 38,0 0-10,0 0-43,0 0-11,58 0-13,-40 0-11,-2 0-10,-5 0-4,-4 0-3,-4 0-2,-1 0 0,-2 0-6,0 0-23,0 0-14,-5 0-8,-8 0-1,-4 0 26,1 0 24,-2 0 2,7 0 0,5 2 3,3-2 10,2 0 25,1 0-9,0 0-6,0 0-12,0 0-8,0 0-3,0 0-31,0 0-47,0 0-43,20 0-96,5 0-144</inkml:trace>
  <inkml:trace contextRef="#ctx0" brushRef="#br0" timeOffset="-163038.5">13935 10120 614,'0'0'41,"0"0"-34,0 0 46,0 0 57,0 0-14,0 0-40,93-13-23,-28 12-13,15-2-7,13 1-5,2 0-3,-4 2 6,-9-1 7,-9 1 13,-13 0 1,-12 0 12,-15 0-14,-14 0-21,-10 0-8,-9 0-1,0 0 0,-14 0-45,-23 0 16,-15 0 25,-13 0-1,-6 0-4,-3 0 2,-5 0 7,1 0 0,5 0 0,4 1 0,8 1 0,9 3 4,13-5-2,15 0 6,15 0 16,9 0 24,20 0 47,26 0-35,23-8-40,16 2-5,6 0-5,-2 2 0,-2-1-1,-10 3-2,-8 1-7,-11 1 2,-15 0-1,-13 0 1,-15 0-2,-9 0-3,-6 0-13,-2 0-56,-23 0 1,-12 0 44,-12 0 6,-6 0 14,-2 0 6,0 0 1,0 0 2,8 2 0,13 1 3,16-1 5,12-2-8,8 0 12,0 0 30,0 0-7,9 0-25,3 0-10,-2 0-2,-2 0 1,-5 0-1,-2 0 0,-1 0 0,0 0-2,0 0-5,0 0-8,0 0 3,0 0-2,0 0 2,0 0 1,0 0-6,0 0 1,0 0 2,0 0 4,0 0 2,0 0 0,0 0 3,0 0 3,0 0 1,0 0 1,0 0 0,0 0 0,0 0 0,0 0 0,0 0 0,0 0-1,0 0 0,0 0-2,0 0-3,0 0 2,0 0 2,0 0 2,0 0 0,0 0-1,0 0 1,0 0 0,0 0 0,0 0 1,0 0-1,0 0 1,0 0-1,0 0 1,0 0-1,0 0 0,0 0 0,0 0 0,0 0-1,0 0 1,0 0 0,0 0 1,0 0-1,0 0 1,0 0-1,0 0 1,0 0-1,0 0 0,0 0 1,0 0-1,0 0 0,0 0 0,0 0 0,0 0 0,0 0 0,0 0-1,0 0 1,0 0 0,0 0-1,0 0-2,0 0-13,0 0-10,0 0-20,0 0-55,0 0-57,0 0-65</inkml:trace>
  <inkml:trace contextRef="#ctx0" brushRef="#br0" timeOffset="-153816.75">7097 11829 1133,'0'0'103,"0"0"-87,81-12 14,-28 12 65,15 0-13,12 0-46,0 0 36,1 0-46,-9 0-13,-11 0-1,-13 0-10,-18 0-1,-14 0 1,-9 0-4,-7 0-3,0 0-47,-28 2-28,-18 2 36,-18 1 11,-14 1-5,-7 3 0,-5 1 28,1 3 10,6 0 0,14-3 19,21-3 40,22-5 5,21-2 13,5 0 15,40 0-18,26-12-48,32-5-19,21-1-7,16 0-18,-1-1-142,-13 2-303</inkml:trace>
  <inkml:trace contextRef="#ctx0" brushRef="#br0" timeOffset="-150868.01">7103 11279 1111,'0'0'132,"0"0"-34,0 0 49,0 0-59,0 0 8,0 0-42,0 0-18,25-39-12,-25 39-14,0 15 1,0 12 9,-7 12 25,-2 4-3,0 6-8,2 3 6,1 0-11,1-1 1,1-4-30,1-5 0,0-9 0,0-4 0,3-9 0,0-8 0,0-3 0,0-8 0,0-1 0,0 0 0,0 0-15,0-3-55,13-15-34,14-8-99,13-4-377</inkml:trace>
  <inkml:trace contextRef="#ctx0" brushRef="#br0" timeOffset="-150148.25">8122 11285 824,'0'0'83,"0"0"-51,0 0 68,0 0 6,0 0-31,0 0-2,-30-23 12,30 21-7,0 2 0,0 0-6,0-3-9,0 3-20,0 0-16,0 0-9,-1-2-7,-2 0-5,-3 1-1,2-2-4,-1 0-1,-1 0 2,0-4 1,0 3-2,0-2-1,3 3 5,-2-1-2,5 2 5,-1 0 1,1 2 5,0 0 6,0 0 0,0 0 0,0 14-8,0 20-11,0 17 22,3 11 41,0 1-19,-3 1-28,0-7-17,0-5 0,-9-12 0,3-10 0,0-10 0,1-10 0,2-6 0,2-4 0,-2 0 0,3-11 0,0-15-16,0-14-118,0-6-72,3 6-343</inkml:trace>
  <inkml:trace contextRef="#ctx0" brushRef="#br0" timeOffset="-148746.27">4282 10265 900,'0'0'137,"0"0"6,0 0 35,0 0-43,0 0-28,0 0-40,0 0-29,0 23-15,5 27 23,1 10 2,-3 6-3,-3-5-14,0-4-15,-6-8-1,-7-4-7,2-7-7,2-8 0,2-10-1,4-6-4,3-9-4,0-5-33,3 0-30,22-7-57,7-15-211,12-6-368</inkml:trace>
  <inkml:trace contextRef="#ctx0" brushRef="#br0" timeOffset="-148345.4">5397 10357 1280,'0'0'130,"0"0"-5,0 0-12,0 0-35,0 0-10,-6 124 10,-3-63-21,-4-4-28,-1-4-12,-2-4-14,4-3-3,3-8-2,2-6-49,7-10-62,17-12-237,13-10-793</inkml:trace>
  <inkml:trace contextRef="#ctx0" brushRef="#br0" timeOffset="-147745.4">6998 10268 1288,'0'0'198,"0"0"-51,0 0-36,0 0-49,0 0-21,0 0-22,9 54-7,-9 4 29,0 2-11,0 0-19,0-9 0,-5-3-7,1-8-4,3-5-6,1-5-13,0-6-56,1-5-38,13-12-158,4-7-257</inkml:trace>
  <inkml:trace contextRef="#ctx0" brushRef="#br0" timeOffset="-147322.35">7995 10270 1101,'0'0'224,"0"0"-62,0 0 11,0 0-54,0 0-60,0 0-26,24 40-26,-24 24 30,0 12 3,-10-1-26,-10-6-7,-2-6-7,3-2-1,3-5-36,5-1-66,6-12-169,5-13-662</inkml:trace>
  <inkml:trace contextRef="#ctx0" brushRef="#br0" timeOffset="-146046.16">1626 10652 793,'0'0'147,"0"0"-78,0 0 50,0 0-30,0 0-29,0 0 20,0 80 24,3-29-36,-1 2-12,-2 0-13,0-3-24,0-3 3,0-1-18,0-5 0,0-4-4,0-5-2,-2-3-31,-7-7-84,-5-5-60,6-8-77,2-9-150</inkml:trace>
  <inkml:trace contextRef="#ctx0" brushRef="#br0" timeOffset="-145497.21">2454 10685 213,'0'0'650,"0"0"-573,0 0 61,0 0-25,0 0-10,0 0-37,2 13-30,8 19-3,0 16 46,-2 7-19,-5 6-14,-3 2-18,0-2 1,0-1-11,-8-6-15,1-7-2,4-9-1,1-9-1,2-9-20,0-6-87,0-8-79,5-6-184,5 0-535</inkml:trace>
  <inkml:trace contextRef="#ctx0" brushRef="#br0" timeOffset="-144433.57">3061 12627 663,'0'0'137,"0"0"-46,0 0 77,0 0-35,0 0-42,0 0-5,-1-17-31,1 37-14,0 18 42,1 10 10,9 11-27,-4 4-12,-3 0-12,-3 0-20,0-4-7,0-4-9,-7-8 0,-2-10-6,3-8 3,2-12-3,4-6-4,0-8-20,0-3-28,7 0-60,20-20-59,4-6-208,-2-3-495</inkml:trace>
  <inkml:trace contextRef="#ctx0" brushRef="#br0" timeOffset="-143961.27">3714 12596 771,'0'0'100,"0"0"-14,0 0 63,0 0-21,0 0-2,0 0-36,6-25-28,-6 25 0,0 0-15,0 10-9,3 19 7,2 20 15,-2 8-20,-2 10-8,-1 2-2,0-5-7,0-4 3,-4-5-11,-7-5 1,1-8-10,-2-10-5,4-8-1,4-12-1,1-7-29,3-5-48,0 0-99,1-9-321</inkml:trace>
  <inkml:trace contextRef="#ctx0" brushRef="#br0" timeOffset="-138799.82">4542 11250 93,'0'0'38,"0"0"-30,0 0-8,0 0-2,0 0 1,0 0-1,0 0-3,-4 0 0,7 0-40</inkml:trace>
  <inkml:trace contextRef="#ctx0" brushRef="#br0" timeOffset="-138008.13">4827 11338 123,'-189'23'351,"-4"-3"-301,-8 0-50,-1-3-2,3-2-8,3-6-11,5-6-46,8-3-58,11 0 51,2 0 0,9-9 40</inkml:trace>
  <inkml:trace contextRef="#ctx0" brushRef="#br0" timeOffset="-137211.76">1596 11497 86,'0'0'530,"0"0"-451,0 0 4,0 0 16,0 0 9,0 0-17,-1-4-23,1 4-7,19 0-6,26 0-15,22 0-14,18 0-10,2 0-12,-7 0 0,-16 0-4,-19-1 1,-15 1-1,-15 0 0,-11 0-1,-4 0-7,-3 0-18,-22 0-8,-17 0 16,-16 0 7,-12 2-3,-3 7-3,1-1 10,12 0 7,14-4 1,18-1 5,20-3 29,8 0 18,2 0 43,29-3-19,18-11-53,16-2-20,12 1-2,4 0-4,-9 2-11,-5 6-124,-14 0-101,-8 4-295</inkml:trace>
  <inkml:trace contextRef="#ctx0" brushRef="#br0" timeOffset="-130700.99">1747 11435 337,'0'0'64,"0"0"18,0 0 9,0 0 7,0 0-12,0 0-2,0 0-34,-12 0-10,12 0-5,0 0-8,0 0 9,0 0 3,0 0-6,10 0-7,16 0-4,13 0 13,14 0-10,5 0-4,-1 0-2,-7-7-2,-3-2-2,-7 5-8,-5-1-6,-8 2-1,-8 1 0,-9 0 0,-8 0-4,-2 2-18,0 0-14,-3 0 4,-19 0 14,-11 2 18,-9 3 0,-6 4-2,-1-1 1,0 1-1,4 0 1,8-2 1,13-2 0,6-2 0,15-1 1,3-1 7,0-1 32,6 0 2,18 0-20,7 0-12,11-7-3,-4 0 0,-5-1-4,-10 5-1,-4 0-2,-10 1-7,-6 2-19,-3 0-27,0 0-23,-7 0-29,-13 11 62,-8 0-3,-4 0 14,1-2 12,1-2 6,2-1 13,7-3 1,2 1 1,8-3 8,5-1 14,4 0 21,2 0 28,0 0-3,8-4-46,12-3-23,1-3-9,3 4-8,-1 0-24,0 0-62,-5 4-47,-2 0 15,-5 1-49,-2 1-286</inkml:trace>
  <inkml:trace contextRef="#ctx0" brushRef="#br0" timeOffset="-122537.26">12079 11035 924,'0'0'171,"0"0"-77,0 0 53,0 0 28,0 0-39,0 0-61,0 0-50,12 19-18,6 37 8,3 14 22,-5-4-10,-5-1-8,-4-5-11,-1-9-1,1-8-1,1-8-4,1-14 3,-1-9-5,2-8 2,-4-4 2,7-14 11,7-22 8,2-15-14,2-14 3,-3-17-7,0-3 4,-2-5-8,-1 6 4,0 14 1,-2 15-3,-1 15-3,-4 14-1,-5 14-5,-3 9-14,-2 3-39,2 19-65,3 11-145,3 8-147</inkml:trace>
  <inkml:trace contextRef="#ctx0" brushRef="#br0" timeOffset="-122317.61">12677 11238 846,'0'0'665,"0"0"-624,0 0 16,0 0 80,0 0-74,0 0-38,69-28-23,-35 30-2,8 8-2,-4 0-5,-1 1-34,-8-1-88,-4 0-170,-10 2-263</inkml:trace>
  <inkml:trace contextRef="#ctx0" brushRef="#br0" timeOffset="-122168.2">12657 11483 1490,'0'0'117,"0"0"-96,0 0 62,0 0-12,107-8-50,-55 5-21,7 2-8,4 1-83,3-3-211,1-5-296</inkml:trace>
  <inkml:trace contextRef="#ctx0" brushRef="#br0" timeOffset="-121431.59">13587 11140 1188,'0'0'131,"0"0"-23,0 0 13,0 0-40,0 0-47,0 0-14,9 75 11,-9-35-19,0-1-6,0-1-6,-3-3-1,0-5-25,3-5-113,0-3-84,-1-11-116,-5-11-271</inkml:trace>
  <inkml:trace contextRef="#ctx0" brushRef="#br0" timeOffset="-121276.52">13407 11017 1131,'0'0'99,"94"-100"-32,-32 63 59,1 10-37,-6 16-40,-10 11-41,-14 7-8,-12 26-33,-18 15-108,-6 11-123,-42 11-156</inkml:trace>
  <inkml:trace contextRef="#ctx0" brushRef="#br0" timeOffset="-120738.09">13391 11514 483,'0'0'584,"0"0"-440,124 16-38,-59-17 19,-4-17-32,-5 1-43,-6-2-38,-3-1-12,1-2-21,0-6-67,-1-2-66,-3-6-46,-7-2-77,-4-1 64,-5 6 213,-5 8 44,-7 10 192,-9 8-17,-4 7-34,-3 3-90,0 22-49,0 14 31,-2 8-12,-10 4-25,1-2-26,4-3-8,4-5-6,3-5-2,0-9-6,0-13-39,0-9-29,0-5 15,7-29 41,7-18-44,3-14 17,4-11 45,-1-5 2,1-1 4,1 8 23,2 12 37,0 17-6,-2 14 6,-4 14-19,-6 10-21,-3 3-24,0 19-6,-9 17-1,0 13 1,-18 2-9,-16 3-11,-5-4 2,2-9 6,16-11 11,9-10 7,12-5 6,0-5 14,24 2 50,12 2-1,7 1-4,0 2-29,0 8-24,-4 11-12,-8 10-5,-13 4-145,-15-3-392</inkml:trace>
  <inkml:trace contextRef="#ctx0" brushRef="#br0" timeOffset="-120526.56">12625 12132 671,'0'0'0,"-94"30"-297,42 1-36</inkml:trace>
  <inkml:trace contextRef="#ctx0" brushRef="#br0" timeOffset="-120295.86">12164 12251 1230,'0'0'169,"0"0"-77,0 0-1,0 0-27,0 0-36,0 0 29,19 105-22,-17-60-24,-1-3-7,-1-5-4,0-8 0,0-9-22,0-6-85,2-14-88,-2 0-120,0-22-79</inkml:trace>
  <inkml:trace contextRef="#ctx0" brushRef="#br0" timeOffset="-120149.58">12103 12194 679,'0'0'260,"-6"-106"-115,18 62 7,25 5-31,11 10-24,10 12-49,3 13-33,-7 4-15,-9 20 0,-18 16-22,-17 12-109,-10 7-139,-36 2-338</inkml:trace>
  <inkml:trace contextRef="#ctx0" brushRef="#br0" timeOffset="-120016.37">12001 12583 845,'0'0'615,"0"0"-515,97-3-58,-40-6 54,3 0-43,1 3-41,0 0-12,-3 4-23,-8-1-165,-7-5-259</inkml:trace>
  <inkml:trace contextRef="#ctx0" brushRef="#br0" timeOffset="-119844.02">12825 12372 1368,'0'0'101,"0"0"-94,0 0 38,88-33 53,-67 33-81,-4 7-17,1 10-10,-2 0-142,-10-2-183,-6-4-406</inkml:trace>
  <inkml:trace contextRef="#ctx0" brushRef="#br0" timeOffset="-119717.68">12870 12512 1393,'0'0'67,"0"0"-59,0 0 79,89 16-41,-44-9-46,4-2-40,5-3-228,1-2-338</inkml:trace>
  <inkml:trace contextRef="#ctx0" brushRef="#br0" timeOffset="-119408.91">13680 12051 1275,'0'0'88,"0"0"0,0 0 75,0 0-66,0 0-67,0 0-25,17 61 11,-10-6 10,1 1-8,3-1-6,-4-6-6,2-5-3,2-12 2,3-10-5,2-11 2,8-11 0,10-3 7,9-27 4,3-14-6,-1-10 2,-9-7-3,-9-1-6,-8 1-3,-3 8-1,-4 11-26,2 19-44,-7 17-166,-5 6-399</inkml:trace>
  <inkml:trace contextRef="#ctx0" brushRef="#br0" timeOffset="-119198.02">13568 12642 1742,'0'0'41,"82"-49"-39,-35 36 11,7 4 65,18 8-47,10 1-25,10 0-6,-7 4-9,-12 5-45,-18-2-52,-16-6-175,-13-1-445</inkml:trace>
  <inkml:trace contextRef="#ctx0" brushRef="#br0" timeOffset="-118711.8">13747 12867 1736,'0'0'12,"0"0"-7,0 0 5,41 80 22,-38-32-1,-3 10-22,0 1-8,0-4-2,0-5-3,0-13-16,-1-11-5,1-9-24,0-14-13,0-3 50,0-25 9,1-16 3,7-17-12,3-10 10,5-1 2,3 2 2,8 9-1,9 10 9,7 10 20,6 9-13,-2 10-4,-10 14-5,-6 5 0,-11 12-3,-6 19-5,-14 3-4,0 7-2,-27 2 3,-14-4-9,-6-5-4,-5-3 8,5-6 8,11-8 0,16-6 0,10-3 21,10-5 28,0 2 3,19 7-9,16 4 2,12 9-17,11 2-12,2 6-16,1 3-7,2 6-36,-2 1-78,2-5-250,-2-10-882</inkml:trace>
  <inkml:trace contextRef="#ctx0" brushRef="#br0" timeOffset="-110479.68">14564 12495 917,'0'0'150,"0"0"-104,0 0 15,81-31 51,-39 31-58,7 0-28,-3 1-17,-6 12-9,-13 6-28,-18 2-148,-9 6-148,-33 2-193</inkml:trace>
  <inkml:trace contextRef="#ctx0" brushRef="#br0" timeOffset="-110351.4">14534 12768 1078,'0'0'86,"0"0"-45,85 0 34,-33 0 11,5-3-55,-3-4-31,-3 0-71,-14-1-172,-13 0-344</inkml:trace>
  <inkml:trace contextRef="#ctx0" brushRef="#br0" timeOffset="-110158.47">14968 12350 1333,'0'0'64,"111"36"-59,-58 19 24,-14 12 65,-20 11-11,-19 9-41,-14 0-21,-33 0-21,-15-9-6,-16-10-107,0-18-157,4-23-371</inkml:trace>
  <inkml:trace contextRef="#ctx0" brushRef="#br0" timeOffset="-109652.53">15554 12320 1129,'0'0'129,"0"0"-80,0 0 48,0 0-1,0 0-44,0 0-15,72 111 17,-62-50-9,-10 0-30,0-4-8,0-3-2,0-6-5,-1-11-4,-5-14-36,3-8-74,0-15-26,-3-5-36,-1-28 2,-5-15-258,-2-13-133</inkml:trace>
  <inkml:trace contextRef="#ctx0" brushRef="#br0" timeOffset="-109527.74">15547 12310 744,'0'0'226,"34"-89"-76,-1 58-24,3 12-10,0 8-72,-5 11-30,-3 0-14,-8 27-12,-11 12-115,-9 11-58,-29 9-221</inkml:trace>
  <inkml:trace contextRef="#ctx0" brushRef="#br0" timeOffset="-109402.42">15463 12787 939,'0'0'183,"0"0"-133,123 12 78,-71-12-41,0 0-45,-1-10-42,-4 0-54,-6-6-189,-8-1-446</inkml:trace>
  <inkml:trace contextRef="#ctx0" brushRef="#br0" timeOffset="-109249.5">16053 12537 1217,'0'0'119,"0"0"-119,92-19 30,-64 19 34,-2 3-64,-11 13-13,-6 1-178,-9 2-169</inkml:trace>
  <inkml:trace contextRef="#ctx0" brushRef="#br0" timeOffset="-109115.51">16061 12729 1204,'0'0'149,"0"0"-144,80-20 49,-49 18 4,2-1-58,-2-1-67,2-4-208,1-8-295</inkml:trace>
  <inkml:trace contextRef="#ctx0" brushRef="#br0" timeOffset="-108777.38">16730 11802 1149,'0'0'56,"0"0"-54,0 0 29,36 128 83,-27-60-22,-2 2-39,0-3-21,0-4-9,-2-7-8,0-8-6,-2-11-6,0-13 1,0-11-2,3-9-2,1-4 11,8-22 12,8-16 6,9-15-9,4-10 2,1-6-2,-2-4-10,-4 2 1,-1 8-7,-3 11 0,-5 14-2,-4 12-2,-7 16-7,-9 10-78,-2 28-158,-4 19-188</inkml:trace>
  <inkml:trace contextRef="#ctx0" brushRef="#br0" timeOffset="-108554.76">16564 12593 1459,'0'0'55,"0"0"-39,0 0 33,88-20 31,-42 20-16,22 3-37,24 2-16,13-5-10,3 0-1,-6 0-14,-17-13-74,-16-1-253,-23 3-377</inkml:trace>
  <inkml:trace contextRef="#ctx0" brushRef="#br0" timeOffset="-108058.64">16770 12905 1384,'0'0'47,"0"0"-39,0 0 73,0 0 0,0 0-26,112-7-43,-55 7-1,10-1-2,-2-3 0,-5 0-1,-15-1-3,-14 1-4,-15 3 0,-9-2 0,-7 3-1,0 0-4,-12 0-20,-18 20 2,-18 11 22,-12 7 0,-5 11 0,-6 0-4,0 6 4,12-5 1,11-10 0,18-9-1,15-15 0,12-10-2,3-6 2,0 0 12,0-17 13,5-9-6,11-5 12,4 3 0,3 6-9,1 11-5,3 11-9,1 2-8,5 24 0,1 13-2,4 4 1,-1 4 1,2-2-1,2-1-15,5-8-40,-1-4-73,-1-10-193,-7-14-282</inkml:trace>
  <inkml:trace contextRef="#ctx0" brushRef="#br0" timeOffset="-107022.45">13817 13609 822,'0'0'71,"0"0"-62,98-36 9,-50 25 51,0 0-26,-6 5-25,-16 2-18,-11 4-3,-15 0-34,-10 1-64,-30 16 27,-22 3-14,-11 4 44,-4-1-1,9-3 16,15-8 29,16-3 7,20-8 84,13-1 48,4 0 50,14-8-109,13-6-35,9-1-13,8-4-15,11 0-17,1 1-35,-4 1-62,-10 3-160,-16 4-230</inkml:trace>
  <inkml:trace contextRef="#ctx0" brushRef="#br0" timeOffset="-106326.85">13780 13617 882,'0'0'232,"0"0"-232,0 0 2,108-72-2,-76 59 2,-7 6-2,-8 4-37,-10 3-75,-7 0-84,-14 12 9,-17 8 10,-9 2 50,-5 0-12,8-2 22,4-4 117,8-7 197,10-1-13,9-6-32,6-2-19,0 0 78,11-3-41,24-14-108,11-4-42,7-4 2,3 2 3,-8 3 2,-9 5-23,-13 8-4,-12 5-6,-11 2-39,-3 6-23,-7 14-6,-22 5-5,-5 1-70,-7 0 8,-2-6 17,7-6 32,6-8 92,13-4 66,6-2 59,11 0 88,0-7 3,0-8-135,15 1-49,2-3 0,2 2-21,2 3-9,-3 5-2,0 0-13,-5 7-34,-1 0-17,-6 0-14,-3 5 4,-3 6 17,0-2 11,0-2 25,0-3 14,0-2 7,0-2 3,0 0 6,0 0 16,0 0 0,0 0-10,0 0-7,0 0-6,0 0 0,0 0-1,0 0 0,0 0-1,5 0-2,5 0-1,2 0 3,1 0-23,4 0-32,-4-5 16,2 2-4,-3 0 2,4 1-17,-2-1-46,8-2-153</inkml:trace>
  <inkml:trace contextRef="#ctx0" brushRef="#br0" timeOffset="-104996.09">19403 5071 710,'0'0'0,"0"0"-26,0 0-35,0 0 17,0 0-171</inkml:trace>
  <inkml:trace contextRef="#ctx0" brushRef="#br0" timeOffset="-104331.25">22201 4774 672,'0'0'0,"0"0"-31,0 0 31,0 0 70,0 0-1,0 0-21,-5 0-23,5-2-8,-1 2-4,1 0 10,0 0-5,0-1-9,0 1-5,0 0 0,0 0-3,0 0 3,0 0-1,0 0 0,0 0-2,0 0 0,0 0-1,0 0 0,0 0-7,0 0-49,0-3-40,6-8-41,9-12-183</inkml:trace>
  <inkml:trace contextRef="#ctx0" brushRef="#br0" timeOffset="-100210.64">17358 12428 753,'0'0'0,"-130"-19"-23,42 19-57,-6 17 54,-3 27 26,4 31 35,6 29 38,2 29-34,3 21-23,-2-1-8,7-3-5,10-17-3,26-24 0,28-24-2,19-27-22,50-23-48,26-21 58,17-14 14,10-3 7,0-30 71,4-12 13,5-13-33,2-14-11,0-11-17,-8-11-25,-9-9 6,-17-7 19,-22-8 3,-25-9 22,-30-2-24,-13 4-2,-41 13-1,-22 26-20,-9 27-8,-12 25-10,-6 24-18,-9 10-41,-5 21-69,-3 22-129,8 10 5</inkml:trace>
  <inkml:trace contextRef="#ctx0" brushRef="#br0" timeOffset="-97904.31">10591 15559 814,'0'0'154,"0"0"-52,0 0-44,0 0 36,0 0 39,0 0-23,66-26-66,-4 26 27,18 0-11,17 0-12,9 0-6,2 1-2,-4 1-5,-4-2-7,-6 0-5,-14 0-4,-17 0-11,-19 0-4,-22 0-2,-15 0-2,-6 0-1,-1 0-7,0 0-18,-1 0 1,-18 0-4,-14 0-3,-14-3-31,-15 3-52,-10 0-60,-11 0-128,-13 0-392</inkml:trace>
  <inkml:trace contextRef="#ctx0" brushRef="#br0" timeOffset="-96441.48">9764 16598 586,'0'0'171,"0"0"-3,0 0-60,0 0-39,0 0 7,130-24 28,-59 21-39,20 3-18,24 0-24,18 0 0,14 0 1,4 0-2,-9 3-4,-11 1 7,-15-1-1,-18-1-13,-19-1-8,-18 2 2,-18-3-4,-13 0-1,-13 0-6,-13 0-37,-2 1-27,-2 2-79,-8 1-44,-14 1 12,-11 2 15,-8-2 36,-4 0-39,-7-5-141</inkml:trace>
  <inkml:trace contextRef="#ctx0" brushRef="#br0" timeOffset="-95602.41">10088 16627 663,'0'0'250,"0"0"-92,0 0-134,107-19 29,-31 9 64,14 0-17,20 0-28,8 0-28,5-2 5,4 3-10,-6-1-19,-13 5 3,-16 1-12,-17 3-1,-23-1-4,-14 2-4,-15 0-2,-13 0-7,-7 0-10,-3 0-41,-8 0-12,-22 0 22,-18 0 36,-22 0 7,-21 0-4,-18-2 2,-21 2-1,-16 0 0,-11 0 8,-9 0-1,1 5 2,13 4 2,14-1-3,24-2-3,19-3 3,26-3 2,21 0 1,20 0 3,16 0 7,12 0 17,0 0 48,35 0 9,37-5-49,43-4-21,38 0-6,26-2 8,11-1-4,-3-2-1,-11 4-6,-10 2-2,-16 1 6,-17 3-4,-15 1-1,-20 3 2,-17 0-4,-18 0-3,-16 0-2,-17 3-2,-17 1 0,-9-1-2,-4-1-8,0 3-28,-16 2 8,-24 1 19,-25-4 8,-19-1-1,-19-1-6,-11-2-4,-12 5-3,-1 1 6,5 3 4,13-1 5,16 1-3,20-2 3,20-3 2,14-3 2,20 1 0,11-2 3,8 0 5,12 0 40,33 0 7,36 0-40,39 0-10,29 0-5,12 0 7,-7 0 0,-18-2-2,-23-1-3,-23 1-2,-28-1-4,-24 3-22,-28 0-27,-10 0-100,-40 0-208,-17 0-83</inkml:trace>
  <inkml:trace contextRef="#ctx0" brushRef="#br0" timeOffset="-85644.57">13709 10135 969,'0'0'18,"109"-32"-11,-18 24-6,26 2 5,36 4-6,29 2-4,17 3-128,-1 13-313</inkml:trace>
  <inkml:trace contextRef="#ctx0" brushRef="#br0" timeOffset="-83281.59">6533 17416 1210,'0'0'59,"0"0"-53,0 0 9,0 0 55,83-75-15,-55 74-28,3 1-20,11 0-7,4 0 2,11 0-2,-2 0 0,-6 0-2,-9 0-6,-17 0-1,-12 0 3,-6 1 6,-5-1 1,0 0 2,0 2-1,-5 0 0,-12 3 0,-7 8 0,-12 1-2,-4 12 3,-2 4-2,-7 3 1,1 6-1,-3-2-1,4-1 1,5-7 2,11-5-2,4-10 1,12-5-2,8-8 0,1-1 0,6 0 6,0 0 11,0-7 11,0-3 7,9 0-13,16 1-18,3 6-3,7 3 0,-2 1-1,2 20 0,-1 6 1,-2 2-2,-2 4 1,-1-4-1,-6-5 0,1-5-6,4-6-56,8-9-96,5-4-96,4-9-193</inkml:trace>
  <inkml:trace contextRef="#ctx0" brushRef="#br0" timeOffset="-83107.87">7403 17529 925,'0'0'136,"0"0"-113,0 0-9,0 0 63,106-10 8,-72 10-55,2 0-30,3 0-13,1 0-136,-10 0-229</inkml:trace>
  <inkml:trace contextRef="#ctx0" brushRef="#br0" timeOffset="-82958">7419 17681 1251,'0'0'144,"0"0"-139,0 0-4,111-20 2,-44 13-3,3 7-7,2 0-239,-7 0-365</inkml:trace>
  <inkml:trace contextRef="#ctx0" brushRef="#br0" timeOffset="-81361.37">8450 17333 1083,'0'0'113,"0"0"-88,0 0-21,0 0 4,0 0 9,0 0 36,11 64-2,-11-27-25,0-1-15,-17 0-7,2-3-2,2-13 0,0-4-2,8-7-4,3-8-12,1-1-13,1-12 19,-3-19-8,0-11-5,3-11 21,0-11 1,4-8 1,26-10 5,12 1 6,15 5 31,5 11-2,3 21 10,-10 18-10,-8 18-8,-13 8-17,-10 15-15,-13 22 0,-11 15 0,-11 14 0,-32 4-1,-13-1-3,-11-8-3,-2-15-10,6-12-13,11-13 6,19-10 3,14-9 21,13-2 2,6-7 27,0-5 9,10 1 1,8 2-15,6 5-5,4 4-10,5 7-3,2 13-4,-3 11 2,-5 5-4,-6 3-5,-6-1 4,0-4-62,-3-5-47,4-14-166,1-11-300</inkml:trace>
  <inkml:trace contextRef="#ctx0" brushRef="#br0" timeOffset="-81187.44">8905 17374 1167,'0'0'131,"0"0"-113,131-38-17,-77 33 44,1 5 17,2 0-46,-5 0-16,-6 2-37,-14 3-193,-20-5-231</inkml:trace>
  <inkml:trace contextRef="#ctx0" brushRef="#br0" timeOffset="-81001.03">9021 17198 1404,'0'0'64,"0"0"-57,0 0-7,0 0 0,0 0 17,69 115 22,-65-59-19,-2 3-20,-2 1-2,0-9-63,8-8-112,8-11-116,9-18-401</inkml:trace>
  <inkml:trace contextRef="#ctx0" brushRef="#br0" timeOffset="-80761.94">9601 17304 1087,'0'0'153,"0"0"-145,0 0-2,-23 132 120,13-53-24,-3 10-20,0 1-28,0-13-25,-4-7-23,4-9-4,-4-13-1,-8-8-2,0-15-8,-10-15-72,-5-10-47,-2-30-131,5-24-216</inkml:trace>
  <inkml:trace contextRef="#ctx0" brushRef="#br0" timeOffset="-80610.55">9321 17069 1040,'0'0'58,"81"-72"-28,-53 58-25,-7 11 17,-6 3 17,6 7-34,4 13-5,8 13-22,3 1-176,3-2-287</inkml:trace>
  <inkml:trace contextRef="#ctx0" brushRef="#br0" timeOffset="-80408.61">10358 17081 1363,'0'0'103,"0"0"-103,0 0-4,-35 117 4,-3-54 31,-9-3-6,-2-1-25,3-2-2,4-8-47,10-12-130,9-19-89,10-18-205</inkml:trace>
  <inkml:trace contextRef="#ctx0" brushRef="#br0" timeOffset="-80219.76">10022 17015 160,'0'0'1104,"0"0"-979,0 0-89,0 0-28,0 0 29,111 118 42,-77-43-40,-6 4-24,-7-5-12,-3-2-3,-5-7-3,7-5-45,2-9-94,7-15-129,2-13-193</inkml:trace>
  <inkml:trace contextRef="#ctx0" brushRef="#br0" timeOffset="-79948.52">10449 17505 1157,'0'0'175,"0"0"-115,0 0 26,0 0-22,0 0-39,0 0-25,18 53 1,-15-9 5,0-1-4,-3-9-1,2 0 0,0-10 0,-1-4-1,4-4 1,-2-6 2,2-3 7,1-3 21,0-1 7,2-1-7,7 1-16,12 0 8,16 2-14,16-3-9,14 1-10,4 1-118,1-4-182,-1 0-421</inkml:trace>
  <inkml:trace contextRef="#ctx0" brushRef="#br0" timeOffset="-78801.32">11302 17488 502,'0'0'171,"0"0"-7,0 0-14,0 0-12,0 0-3,0 0-51,40-26-44,-5 20-25,5 5-9,2 1-6,-4 0-5,-8 0-114,-12 0-128,-17 4-200</inkml:trace>
  <inkml:trace contextRef="#ctx0" brushRef="#br0" timeOffset="-78646.88">11224 17616 1127,'0'0'172,"0"0"-133,0 0-2,90-14 23,-33 7-17,1 2-33,-8 5-10,-11 0-10,-14 0-78,-14 0-160,-11 0-193</inkml:trace>
  <inkml:trace contextRef="#ctx0" brushRef="#br0" timeOffset="-78442.93">11691 17179 1280,'0'0'123,"0"0"-109,93 76-1,-72-15 70,-11 6 20,-10 4-34,-10-1-37,-17 1-22,-5-8-10,8-8-1,5-9-80,12-12-103,7-16-204,0-17-532</inkml:trace>
  <inkml:trace contextRef="#ctx0" brushRef="#br0" timeOffset="-77963.43">12394 17106 900,'0'0'165,"0"0"-57,0 0 1,0 0 41,0 0-17,0 0-42,0-16-30,0 32-24,0 7 1,-2 4-16,-5 10-3,-1 8-5,-4 8-3,-2 8 2,0 3-3,-2-4-6,3-7 0,6-4-1,3-10-1,4-6-1,0-6 0,0-8 0,0-4-1,0-8-1,0-5-1,0-2-7,0 0-16,0 0-3,-14-4-8,-2-11-51,-5-2-51,6-7-70,14 0-86,1-1-326</inkml:trace>
  <inkml:trace contextRef="#ctx0" brushRef="#br0" timeOffset="-77470.53">12579 17307 900,'0'0'156,"0"0"-90,0 0 60,0 0 42,0 0-61,89-25-75,-22 21-17,4 3 10,-13-3 4,-22 3-8,-15 1-8,-14 0-9,-7 0-4,-2 0-2,-19 8 2,-16 17-1,-9 13 1,-3 8 0,2 9 0,6 1 0,8 0-3,8-10 2,8-11-4,7-11-1,5-11-10,2-3 8,3-10 8,0 0 5,0-5 14,0-7-9,3 0 3,9 5 11,3 4 5,3 3-17,6 0-12,-2 3 1,-1 10-1,0 3 0,-9 1-5,6-2 1,-2-1-25,4-4-30,2-6-75,2-4-142,4 0-124</inkml:trace>
  <inkml:trace contextRef="#ctx0" brushRef="#br0" timeOffset="-77250.19">13041 17186 1082,'0'0'197,"0"0"-49,0 0-66,0 0-40,0 0-15,18 84 50,-18-11-14,0 3-27,-12-3-14,-4-7-12,1-7-2,4-11-8,5-8-4,5-9-29,1-7-87,3-8-94,13-11-126,7-5-189</inkml:trace>
  <inkml:trace contextRef="#ctx0" brushRef="#br0" timeOffset="-77068.99">13274 17558 1070,'0'0'107,"0"0"-73,82-18-3,-57 18-1,-5 0-30,-13 4-102,-7 10-306</inkml:trace>
  <inkml:trace contextRef="#ctx0" brushRef="#br0" timeOffset="-76928.73">13242 17667 1203,'0'0'71,"0"0"-36,0 0 46,0 0-23,94 0-49,-80 4-9,-1 9-49,1-3-146,0-5-187</inkml:trace>
  <inkml:trace contextRef="#ctx0" brushRef="#br0" timeOffset="-76508.67">13653 17529 1145,'0'0'162,"0"0"-75,0 0-22,0 0-34,0 0 2,10 102 32,-10-43-6,0-3-29,0-5-18,1-4-5,7-6-3,0-10-3,-1-5 0,2-9-2,-3-11 0,1-6 1,4-6-2,3-24 2,3-12-13,4-15 2,-2-13 0,0-13-5,-2-15-12,1-2 9,1 4 19,5 3-1,6 15 1,6 8 10,6 7 12,-3 17 9,5 11 3,5 14-14,9 8-7,14 10-9,15 3 5,10 0-4,-2 0-4,-10 6-2,-24 4-1,-22 5-19,-24 8-123,-15 4-136,-21 5-204</inkml:trace>
  <inkml:trace contextRef="#ctx0" brushRef="#br0" timeOffset="-76043.39">14090 17357 1221,'0'0'48,"0"80"-19,0-28 63,-5-2-6,-2-2-26,1-4-46,-1-4-13,2-6 0,0-9 1,3-9-2,0-10-22,-1-6-33,-1-6 4,2-24-5,2-12 11,0-15 0,9-2-3,10-1 41,7 11 7,2 8 47,0 12 13,-1 11-9,-6 9-9,-3 9-23,-3 0-14,-6 17-5,-9 13-3,0 7 1,-24 3-2,-15 7 4,-5-2-2,5 1 2,7-6 0,15-7 0,14-7 1,3-9 1,10-4 9,15-7 18,1-3 21,4-3-16,-1 0-25,0-3-9,-3-11-34,-3-5-192,-5-6-187</inkml:trace>
  <inkml:trace contextRef="#ctx0" brushRef="#br0" timeOffset="-75760.14">14395 17120 1090,'0'0'80,"0"0"-38,0 0-3,96-46 2,-85 75-17,-8 10-10,-3 9-14,-19 3 0,-18-2 0,-3-3-2,4-8 0,9-9-2,15-13-8,12-10 8,2-6 4,28 0 16,13-11 17,8-9-23,1 0-5,-4-1-5,-9 11 0,-11 5-60,-9 5-159,-11 6-286</inkml:trace>
  <inkml:trace contextRef="#ctx0" brushRef="#br0" timeOffset="-75583.5">14455 17681 566,'0'0'772,"0"0"-684,102 0-52,-76 0 38,-3 0-26,-8 0-48,-2 0-10,-4 0-93,-3-13-118,-3-10-254</inkml:trace>
  <inkml:trace contextRef="#ctx0" brushRef="#br0" timeOffset="-75438.18">14596 17483 947,'0'0'310,"0"0"-217,0 0-82,0 0 60,-26 115 46,7-63-57,1 2-39,2-11-15,5 0-6,8-9-14,3-5-96,0-7-89,19-11-116,8-11-390</inkml:trace>
  <inkml:trace contextRef="#ctx0" brushRef="#br0" timeOffset="-75239.73">15160 17481 1299,'0'0'147,"0"0"-122,0 0-23,-51 75 71,-5-27-2,-6 3-56,2-2-15,11-10-7,10-5-71,15-9-86,11-11-84,11-14-232</inkml:trace>
  <inkml:trace contextRef="#ctx0" brushRef="#br0" timeOffset="-75061.21">14933 17506 1184,'0'0'215,"0"0"-137,0 0-60,0 0 26,43 86 34,-33-33-38,-2-4-27,-3-3-9,-3 4-4,-2-8-11,0 0-77,0-7-144,6-8-172</inkml:trace>
  <inkml:trace contextRef="#ctx0" brushRef="#br0" timeOffset="-74792.93">15237 17885 921,'0'0'73,"0"0"-58,0 0 22,0 0 31,-18 71-39,5-46-17,5-2 1,5-7-3,3 1 14,0-3 13,0-1 45,9-4-4,7-1-41,1-3 28,4-1-7,-1-4-14,3 0-23,-1 0-14,4 0-7,0 0-25,-2 0-101,-9-9-170,-6-2-246</inkml:trace>
  <inkml:trace contextRef="#ctx0" brushRef="#br0" timeOffset="-74476.07">15449 17399 485,'0'0'579,"0"0"-501,0 0-28,91-8-7,-72 31 2,-7 8-12,-8 3-19,-4-1-10,-5-4-2,-11-8 0,6-5-1,4-7 3,6-6-2,0-3 16,3 0 60,17 0-32,6-3-34,1-3-9,-3-5-3,-6 3-23,-5-5-156,-7 3-173</inkml:trace>
  <inkml:trace contextRef="#ctx0" brushRef="#br0" timeOffset="-74020.24">14691 16931 787,'0'0'166,"0"0"-93,0 0 4,128 3 36,-47 10-29,26 4-19,24 0-36,15-1-29,10 1-24,-1-7-175,-11 2-633</inkml:trace>
  <inkml:trace contextRef="#ctx0" brushRef="#br0" timeOffset="-72926.99">15049 16425 805,'0'0'8,"0"0"-7,106-59 2,-78 46-3,-1 5 0,6 2 1,-1 6-2,3 0-19,5 0-44,3 0 28,2 0 27,8 2-102,6-2-317</inkml:trace>
  <inkml:trace contextRef="#ctx0" brushRef="#br0" timeOffset="-72496.27">16284 16405 951,'0'0'119,"0"0"-71,0 0-26,0 0 12,0 0 36,-18 106 24,8-22-22,-7 20-6,-2 20-25,-11 23 2,-8 11-14,-11 11-4,-11 3-5,0-7-1,-2-8-2,9-12 3,12-11 2,12-7 14,5-6 1,5-9-13,3-11-12,-2-17-5,4-15-5,-2-12 1,3-15-3,-1-9 0,-2-2-2,-1-5-24,2-2-34,0-2-99,4-7-168,5-12-300</inkml:trace>
  <inkml:trace contextRef="#ctx0" brushRef="#br0" timeOffset="-56234.91">18967 4391 1343,'0'0'55,"0"0"-50,0 0 29,0 0 47,0 0-36,0 0-13,0 0-15,27 7-8,-27-5-8,0 1 4,0-1-2,0-2-2,0 2 2,2-1-3,4 0 0,7 1-8,12-2-97,17 0-218,18-23-737</inkml:trace>
  <inkml:trace contextRef="#ctx0" brushRef="#br0" timeOffset="-55662.53">22158 4586 1409,'0'0'59,"0"0"-53,0 0-6,0 0 69,0 0-27,0 0-10,44 0-5,-44 0-13,0 0-4,0 0-4,0 0 1,0 0-7,0 0-1,0 0-76,0 0-80,8 0-149,1 0-432</inkml:trace>
  <inkml:trace contextRef="#ctx0" brushRef="#br0" timeOffset="-55136.05">21230 7047 747,'0'0'155,"0"0"-146,0 0-9,0 0 84,0 0-21,0 0-41,6 0-20,-2 0-2,8 0-146,6-19-737</inkml:trace>
  <inkml:trace contextRef="#ctx0" brushRef="#br0" timeOffset="-39670.22">17738 5779 200,'0'0'340,"0"0"-256,0 0 31,0 0 12,0 0-22,0 0-43,0 0-30,0-12 14,5 11-36,8-3-10,14-3-10,9 1-77,10-2-78,-1-1 17,-5-2 82,-9-1 32,-7-1 4,-9 4 25,-6-3 5,-3 3 19,-3 4 8,-2 1 7,-1 3 5,0 1 4,0 0-20,0 0-19,0 0-4,0 0-4,-1 3 4,-2 4 1,-3 4-1,3-1-1,0-1 1,0 2 0,2-2 0,1 2-1,0 5 1,0 3 0,0 1 1,4 2 0,6-3 4,-2 3-1,1-7-4,-5-3 6,0-3-4,-2-6-2,-2-1 0,0-2-3,0 0-37,0 0-67,0 0-119,0-5-164</inkml:trace>
  <inkml:trace contextRef="#ctx0" brushRef="#br0" timeOffset="-39069.36">17870 5615 574,'0'0'21,"0"0"-7,0 0 58,-30 100 18,16-62-57,-5 3 2,4-3-21,-2-6-5,7-4-7,1-6-2,5-8 0,1-8 0,1-3 0,2-3-9,0-1 9,2-18 0,11-7-9,2-11 6,4-4 0,1-2 5,-2 2-2,-5 3 5,-3 6 8,-2 5 20,-4 5 11,0 8 3,-1 6 7,-2 4-9,-1 2-7,0 2-23,0 0-15,0 0 0,2 0-5,2 0 3,2 9 2,1 10 14,7 3 14,4 9 31,2 1 25,2-1-30,4 0-28,0-3-12,-4-2-8,-6-7-6,-5-4-24,-5-6-195,-6-7-96,0-2-523</inkml:trace>
  <inkml:trace contextRef="#ctx0" brushRef="#br0" timeOffset="-33846.47">7201 11901 1104,'0'0'109,"0"0"-91,0 0 24,0 0 63,0 0-10,124 0-17,-58 3-14,9 1-13,1 4-12,-3-2-17,-10 0-6,-11 1-4,-15-2-12,-13-2 1,-11 1 1,-8-1-2,-5-3-2,0 2-22,0-1-39,0 1-49,0-2-101,0 0-268</inkml:trace>
  <inkml:trace contextRef="#ctx0" brushRef="#br0" timeOffset="-17515.96">1705 11465 1055,'0'0'116,"145"-35"-90,-44 20 28,4 1 67,-2 2-33,-5 3-17,-19 4-10,-22 2-22,-20 3-20,-19 0-14,-16 0-4,-2 0-1,0 0-5,-24 0-3,-22 9 8,-14 4 0,-16 1-1,-5 0-8,-4 3-2,0 4 6,-1-1 5,7 3-1,17-3 1,19-9 4,22-2-4,17-9 2,4 0 22,13 0 16,37 0-9,25-3-7,21-6-3,14-2-4,-8 1 3,-8 3-4,-14 1 0,-18 1-5,-22 3-8,-21 2-2,-13 0-1,-6 0-8,-22 0-4,-29 13 1,-28 5 6,-18 4-1,-15 2-2,0-1 8,8 2-1,13-5 0,25-8 1,32-4 1,19-4 0,15-4 4,10 0 21,32 0-6,24-12-12,19-3-2,6-4 6,1-1-4,-5 3-5,-14 1-3,-9 7-6,-21 5-33,-16 3-27,-19 1-117,-8 0-82,0 7-129,-21 4-88</inkml:trace>
  <inkml:trace contextRef="#ctx0" brushRef="#br0" timeOffset="-16290.67">2248 11335 803,'0'0'0,"0"0"-87,0 0 36,0 0-37,0 0-144</inkml:trace>
  <inkml:trace contextRef="#ctx0" brushRef="#br0" timeOffset="-5173.33">23682 11189 1123,'0'0'0,"0"0"-125,0 0 68,0 0 57,0 0 19,67 74 14,-59-51-14,-2-4-12,0-3-7,-1-7 3,-3-7-1,1-2 1,3 0 1,6-7-3,9-17 0,7-8 0,4-8 6,0-4 32,1-4-7,-3 4 0,-2 1-21,-1 5-11,-2 7-27,-1 8-85,-7 9-216</inkml:trace>
  <inkml:trace contextRef="#ctx0" brushRef="#br0" timeOffset="-4883.48">23612 11088 1222,'0'0'0,"0"0"-52,0 0 13,0 0 39,0 0 14,0 0 4,64 76-15,-54-58-2,0-3 0,2-6 3,5-8 5,7-1 3,8-10-5,5-19-4,5-8-3,5-7-9,4-3-9,2 5-44,-3 5-67,-8 9-68,-17 13-157</inkml:trace>
  <inkml:trace contextRef="#ctx0" brushRef="#br0" timeOffset="-1383.53">19252 4848 830,'0'0'79,"0"0"-76,0 0 33,0 0 13,0 0 27,0 0-34,0 0-25,6 0 2,-6 0-7,0 0-12,5 0-1,11-1-169</inkml:trace>
  <inkml:trace contextRef="#ctx0" brushRef="#br0" timeOffset="-930.53">18399 5320 1116,'0'0'209,"0"0"-183,0 0-21,0 0 15,0 0 52,0 0-6,85 0-29,-55 0-23,3 4-10,1 4-4,-2-2-6,1 2-16,-1-1-45,-2 1-76,-2 0-116,-1-4-269</inkml:trace>
  <inkml:trace contextRef="#ctx0" brushRef="#br0" timeOffset="-366.26">21512 5417 1402,'0'0'70,"0"0"-70,0 0-5,131-11 4,-56 11-12,11 8-153,1 2-277</inkml:trace>
  <inkml:trace contextRef="#ctx0" brushRef="#br0" timeOffset="18038.62">19509 12889 623,'0'0'0,"0"0"-72,0 0-36,0 0 65,0 0-12,0 0-120</inkml:trace>
  <inkml:trace contextRef="#ctx0" brushRef="#br0" timeOffset="18690.65">20472 12444 857,'0'0'73,"0"0"-41,0 0-27,0 0 21,0 0 28,0 0-15,0-1-28,0 1-8,0 0-2,0 0 0,0 0 2,0 0-3,0 0-1,0 0 1,0 0-1,0 0 1,0 0-1,0 0 1,0 0 0,0 0 0,0 0 0,0 0 2,0 0-2,0 0 1,0 0-1,0 0 0,0 0 1,0 0 0,0 0-1,0 0 0,0 0 2,0 0-2,0 0 0,0 0 2,0 0 0,0 0-1,0 0 1,0 0 1,0 0-1,0 0-1,0 0-1,0 0 1,0 0-1,0 0-1,0 0-3,-3 0-40,-8-7-98,-8-7-89,-1-7-218</inkml:trace>
  <inkml:trace contextRef="#ctx0" brushRef="#br0" timeOffset="20987.75">16554 10648 482,'0'0'408,"0"0"-388,0 0-18,0 0 93,0 0 29,0 0-44,0-5 42,0 5-63,0-3-21,0 3 13,0 0-15,0 0-3,0 0-16,0 0-11,0-1-3,0 1 0,0 0-3,0 0-5,0 0-32,0 0-39,0 0-84,0 0-72,16 1-189</inkml:trace>
  <inkml:trace contextRef="#ctx0" brushRef="#br0" timeOffset="21617.03">17506 11018 643,'0'0'138,"0"0"-74,0 0 50,0 0 17,0 0-68,0 0 90,7 0-77,-5 0-43,-2 0 20,0 0-23,0 0-8,0 0-2,0 0-2,0 0-9,0 0 1,0 0-5,0 0-2,0 0 0,0 0-3,0 0 0,0 0 1,0 0-1,0 0 0,0 0 1,0 0-1,0 0 0,0 0 0,0 0 0,0 0-2,0 0 2,0 0-4,0 0 4,0 0 0,0 0 0,0 0-18,0 0-78,8 0-89,7-13-188</inkml:trace>
  <inkml:trace contextRef="#ctx0" brushRef="#br0" timeOffset="24795.26">4445 10118 1056,'0'0'60,"0"0"-38,0 0 29,0 0 30,0 0 15,0 0 11,12 0-56,-12 0 1,2 0-27,-2 0-7,0 0-7,0 0-2,0 0-4,0 0-4,0 0 4,0 0-4,0 0 2,0 0 1,0 0-4,0 0 0,0 0 2,0 0-2,3 0-8,16 0-97,30 0-214,32 0-684</inkml:trace>
  <inkml:trace contextRef="#ctx0" brushRef="#br0" timeOffset="25172.75">6195 10314 973,'0'0'9,"0"0"-1,0 0 103,0 0-12,0 0-5,0 0-32,4-15 1,-4 15-36,0 0 0,0 0 6,0 0 4,0 0-4,0 0-7,0 0-5,0 0-4,0 0 0,0 0-2,2 0-6,-2 0-1,0 0-7,0 0 2,0 0-3,0 0 0,0 0 0,0 0-1,0 0-2,0 0-19,0 0-52,0 0-68,9 0-113,10-2-146</inkml:trace>
  <inkml:trace contextRef="#ctx0" brushRef="#br0" timeOffset="39920.64">3280 456 587,'0'0'94,"0"0"-51,0 0 108,0 0-8,0 0-33,0 0 10,0 0-19,0 0-29,3-28-32,67 33-10,29 6-1,17 1 2,5-4-19,-2 1-3,-12-5 1,-11-3-10,-27 1 0,-26-2-2,-21 0 0,-17 0 2,-5 0-11,0 0-10,0 0 12,0 0 4,-4 0 2,-1-3 3,0-7 0,1-4 5,4-3 0,0-9-4,0-6-1,5-5 1,8-4 1,-1 6 0,-3 5-2,-3 14 7,-2 7-2,-2 6 5,-2 3-7,1 2-3,4 22-16,2 12 9,-1 14 7,-1 3 1,-1-5 2,-1-3-1,2-7-1,0-7-1,3-9 0,4-6 0,7-8-3,8-8 3,12 0 6,7-23-3,2-14-3,-4-3-5,-5-6 5,-10 3 2,-6 4 2,-6 10-2,-5 11 8,-5 10 3,-4 8-5,0 1-8,2 27-20,-2 11 14,0 9 6,-3-1 0,0-6 3,0-6-3,7-6 0,5-9-1,9-4 1,10-8 4,16-8 0,18 0 6,14-8 5,6-11 10,6 2 19,-1 0-4,-1 0-7,-1 3-32,-15 3-1,-20 7-13,-24 4-47,-29 10-140,-43 9-349</inkml:trace>
  <inkml:trace contextRef="#ctx0" brushRef="#br0" timeOffset="40834.57">3066 434 805,'0'0'72,"0"0"-71,0 0 73,0 0 65,0 0-40,0 0-26,-32 46 5,30 18 25,0 18-19,-3 7-43,-1 4-15,-3-4 5,-4-5-18,1-4-9,-3-10-2,3-9-2,3-9-1,-1-8-7,5-9-8,2-12-8,2-10 7,1-8 3,0-5 14,0 0 5,0 0 4,7-3-3,14-2 1,6-1-5,6 0-1,7 1 1,18 3 1,23 0 1,31 0 3,28-1-7,9-4 3,-3 1 4,-22 2 1,-36-1 17,-35 3-25,-28 1-2,-20 1 1,-5 0-4,0-3-16,-3-1-1,-13-6-7,-3-4 2,-1-5-12,4-1 25,7-5 6,9-3 4,0-3 4,0-4 0,0 1 1,6 4-1,-3 10 15,-3 10 16,3 6 16,-3 4-19,3 10-28,3 26-5,1 16 5,-2 12 37,-1 5-21,-2-3-6,-2-3 10,0-2-10,0-11-5,0-11-3,0-12-2,0-11-1,0-8-3,0-6-13,0-2-34,0 0-3,0-10-68,16-6-184,12-2-171</inkml:trace>
  <inkml:trace contextRef="#ctx0" brushRef="#br0" timeOffset="41278.44">4123 1098 752,'0'0'156,"0"0"-125,2-72 115,5 56-38,-3 4-42,1 4-4,-4 6-20,1 0-19,-2 2 1,0 0-14,0 0-3,0 0-5,0 0-1,0 0-1,0 0-11,0 0-46,0 0-140,0 3-140,0 3-491</inkml:trace>
  <inkml:trace contextRef="#ctx0" brushRef="#br0" timeOffset="41658.16">4369 986 1287,'0'0'133,"0"0"-111,0 0 10,0 0-1,-95-39-26,35 73-2,-8 20 1,2 21 2,0 9-1,17 8-1,19 0 1,27-10 0,12-12-5,43-19 0,20-19 2,19-15 7,12-17-8,-5-7 11,-7-30 14,-19-17 11,-20-14 9,-19-11-8,-27-3-12,-9 0-12,-39 7-9,-18 14-5,-10 18-3,-4 24-16,2 18-68,3 4-89,4 24-117,14 9-184</inkml:trace>
  <inkml:trace contextRef="#ctx0" brushRef="#br0" timeOffset="41979.59">4111 1361 1197,'0'0'57,"26"-77"-43,-15 48 105,-3 7-32,1 10-35,-7 7 18,3 5-51,4 8-19,4 18-12,6 7 9,3 1 3,0 1 0,-2-7 0,5-6 0,-3-10 2,-1-12-2,-3 0 0,0-12 9,-3-14 2,-3-6-4,-3 1-2,-5-1-5,-4 3-5,0 10-85,0 7-113,-6 7-121,-1 5-303</inkml:trace>
  <inkml:trace contextRef="#ctx0" brushRef="#br0" timeOffset="42497.59">4621 1481 967,'0'0'66,"0"0"35,0 0 70,0 0-9,97 30-70,-43-27-22,4-2-32,1-1-20,0 0-10,-4-9-8,-1-5 0,-7-3-15,-8 0-8,-6-5-7,-6 0 5,-3 0-9,-5 0 20,2-1 0,3-4 3,4-2 7,0-7 2,1-5 0,-8-3 2,0-9 2,-11-5 2,-1-8 8,-4-4-1,2-2-10,-1 9 4,-1 11 10,-2 14 9,-2 12 5,-1 11-1,0 7-9,0 5-4,0 3-12,-7 0-3,-4 0-3,5 0 1,0 0-6,6 6-20,0 5-97,15 2-126,18-2-390</inkml:trace>
  <inkml:trace contextRef="#ctx0" brushRef="#br0" timeOffset="43145.73">6338 701 1078,'0'0'55,"0"0"-46,0 0 92,0 0 37,0 0-42,0 0-34,87-13-11,-7 24-28,5 0-10,-13-2 3,-20-3-3,-24-1-8,-17-3-5,-11 4 0,0 7-7,-26 9-1,-17 12 8,-17 5 6,-11 5-5,-2 0-1,5-8 2,11-8-2,23-9-1,17-11 0,12-6 0,5-2 1,0 0 6,3-4 2,12-7 5,5-3-6,0 5-1,3 5 6,2 4-12,4 0 0,2 5-5,-1 10-1,0 0 3,-2 0-2,0-1-35,2-1-66,1-7-96,3-6-122,5 0-432</inkml:trace>
  <inkml:trace contextRef="#ctx0" brushRef="#br0" timeOffset="43302.76">7012 953 1102,'0'0'311,"0"0"-306,0 0 11,90-18 21,-47 18-21,-1 0 11,-2 3-27,-10 7-15,-18 0-230,-12-3-283</inkml:trace>
  <inkml:trace contextRef="#ctx0" brushRef="#br0" timeOffset="43447.34">7033 1073 1503,'0'0'2,"133"0"1,-71 0 0,-8 0-3,-9 0-34,-9 0-121,-5 0-165</inkml:trace>
  <inkml:trace contextRef="#ctx0" brushRef="#br0" timeOffset="43841.56">7707 797 752,'0'0'685,"0"0"-664,0 0-10,0 0-11,0 0 2,-7 73-2,-10-17 28,1-1-7,4-6-21,0-6 1,6-11-2,2-14-2,1-10-1,3-8-48,0-4 17,0-24 17,6-12-65,7-13 58,5-6 25,6-8 1,3-8 1,4 5-2,-1 11 19,1 16 65,-3 19-19,2 14-37,-3 10-18,-6 2-10,-5 23-2,-10 6-4,-6 8 2,-7 3 3,-26 0 0,-4-1 1,1-2 3,6-5 0,15-2 3,14-2 39,2 4 37,38 3-23,27 7-16,25 2-29,19 7-14,12-2-142,8-5-343</inkml:trace>
  <inkml:trace contextRef="#ctx0" brushRef="#br0" timeOffset="50306.97">9661 606 1093,'0'0'133,"0"0"-119,93-19 38,-20 16 23,18 1-4,7 2-27,2 0 6,-9 0-20,-13 0-18,-20 0-3,-19 3-8,-14 1 0,-13-3 0,-8 0-2,-4 0 0,0-1-1,0 0 1,0 0 2,0 0 0,0 0 4,0 0-2,0-1 7,3-12-1,2-2-8,1 0 0,-3 1 0,3 0-1,-1 0 0,3-2 0,4-4 1,8-8-1,1-6 0,5-2 0,0-5 1,-4 9 0,-6 10 0,-6 10 2,-3 10 10,-1 2-12,6 17-1,4 16-5,5 11 5,-3 5 0,0 1-2,-2-4 2,-1 0 0,1-5 0,1-4 0,1-8-2,3-10 1,1-6-4,4-11 0,3-2 0,3-13 1,1-17 4,-5-10 0,-3-3 1,-7-3 0,-4 6 3,-1 7 3,-4 12 2,-2 10 1,-3 8 6,5 3-16,2 11-7,6 17-5,2 9 10,-4 5-1,-3 3-1,-8-5 4,0-3-1,1-9 0,-1-11-6,3-7-3,0-7 8,7-3 2,13 0 5,14-9 3,15-11-1,12 1 1,4 0 3,6 2 12,-1 0-15,5 5-2,6 0 1,-1 7-5,-10 1-2,-19 4 0,-23 0-1,-16 0 1,-13 0-2,-5 0-5,-1 0 2,0 0-11,0 0-2,0 0 6,0 0 6,0 0 5,0 0 1,0 0 3,0 0-2,0 0-1,0 0 1,0 0-1,0 0 0,0 0 2,0 0-1,0 0-1,0 0 1,0 0 1,0 0-2,0 0 1,0 0 3,0 0-3,0 0 0,0 0-1,0 0 0,0 0 0,0 0 2,0 0 1,0 0-3,0 0 0,0 0 0,0 0 0,0 0 0,-3 0-1,-3-10 1,-3-7 1,-1-9-1,4-6-3,6-8-1,0-3-3,4-10 7,14 3 0,3 6-1,9 8-1,10 13 2,10 14 0,8 9-1,0 23-3,-5 22-1,-11 16 0,-13 4 5,-15-1-4,-14-3 1,0-7 3,-19-5-2,-8-9 1,1-11-3,4-12-5,6-13-21,6-4-1,7-21 31,3-20 7,1-12-7,23-8 0,6 0 1,5-1 1,6 4 2,1 13 15,1 16-11,3 21 6,2 10-3,1 36-11,-7 17-7,-9 11 4,-14 3-1,-18-2 2,-1-4 1,-17-5 0,-7-12 1,-4-13-2,5-13-7,5-15-11,11-5 6,7-14 14,0-21 18,4-8-11,18-7 4,7 2 9,6 5-8,9 6-1,7 12-1,7 15-5,8 8-5,5 2-1,1 15 1,-4 12 1,-13 5 2,-11-3-2,-13 0 1,-9-1 0,-2-7 1,-7-4-1,2-6-2,-4-5 3,-2-3 0,4-1 9,2-2 1,10 0-3,8 0-5,9-10-4,13 0-2,5-1-2,-1 1-31,-10 1-144,-25-6-297</inkml:trace>
  <inkml:trace contextRef="#ctx0" brushRef="#br0" timeOffset="51657.5">9901 572 1028,'0'0'40,"0"0"-35,0 0 35,0 0-16,-25 124 35,23-35 25,1 12-35,-4 9-22,-8-1 6,-9-1-7,-2-5-9,-2-5-5,3-11-8,5-14-4,6-15 1,4-14 0,5-15-1,3-15 2,0-6-2,0-8 2,-1 0 9,1 0 42,0-10 4,0-5-31,13 1-17,22 2-1,17 4-8,17 2-1,9 6 1,12 0 0,8 0 2,17 3 1,17 5 1,12-5 0,-1 1-3,-8 1 4,-22-2-1,-29 6-1,-21-1-2,-16 3 2,-12 0-3,-7 0-2,-6-1-1,-5-2 2,-4 1-1,-3-5 1,-5-2 1,-4-1 0,3-1 1,-3 0 1,5 0 0,1-3-2,2-3-1,1-1 1,1 2-3,0 0-2,-1 5 0,-4-2-2,1 2-1,-5 0 7,-2 0-3,0 0 1,0-1-2,0 1 5,3 0-3,-3 0-5,0 0-2,0 0 1,0 0 0,0 0 5,0 0 4,0 0 0,0 0 0,0 0 3,0 0-3,0 0-3,0 0 2,0 0 1,0 0 0,0 0 0,0 0-1,0 0 1,0 0 0,1-5 3,14 0-3,7-6 0,13-4-3,7-4-10,1-6 5,0-8 3,-10-4 4,-8-13 1,-11-1 0,-10 1 5,-4 8-1,-3 12 0,-23 13-3,-14 17-1,-10 6-7,-11 41 1,-5 27 5,8 16 1,15 11 1,23-1 1,20-9 0,26-9 1,39-16 3,26-14 0,18-22 6,12-16-2,-3-14 16,-6-26-8,-11-27-9,-19-15 6,-16-16 7,-28-14-5,-26-3-3,-13 4 2,-44 19-14,-22 25-2,-18 29-7,-12 24-12,-4 10-17,5 31-52,11 7-63,19 2-111,20-2-179</inkml:trace>
  <inkml:trace contextRef="#ctx0" brushRef="#br0" timeOffset="51970.1">11585 1889 1019,'0'0'22,"5"-71"18,13 42 56,4 11-14,3 12-21,6 6-19,4 10-26,1 20-10,0 3-5,-3 3 0,-2-4 0,-6-8-1,-3-7 2,-5-11-2,-1-6 1,-1-6 7,0-21 4,0-9-3,-6-4 8,0 1 10,-5 3-7,-4 8-18,2 8-2,-2 9-66,1 10-98,3 1-71,2 4-432</inkml:trace>
  <inkml:trace contextRef="#ctx0" brushRef="#br0" timeOffset="52359.68">12242 1888 1024,'0'0'264,"156"0"-260,-60-7 34,10-7 94,6-1-47,1-2-25,-1-2-10,-11-3-20,-11 5-11,-10 3-14,-11 0 1,-10 11-5,-2 3-1,-9 0-4,-6 6-11,-11 7-10,-12-3-10,-7-5-7,-6-3-1,2-2 43,2-16 1,10-15 2,6-12 2,1-8 2,0-6 3,-2-10 0,-8-11 7,-2-8 5,-11-10-10,-4-7-8,0-9-2,-26-9-2,-4 10 0,0 22 0,6 30 1,10 30 1,7 22 0,6 7-4,1 23-7,0 26-18,0 22 27,0 8-120,-6-4-358</inkml:trace>
  <inkml:trace contextRef="#ctx0" brushRef="#br0" timeOffset="53073.1">9051 2755 1070,'0'0'19,"0"0"3,154 0 73,-60 0-24,7-6-2,-10-1-9,-28 3-3,-30 4-36,-20 0-16,-13 0 4,-10 0-9,-25 9 0,-16 11 8,-14 9-7,-1 5-1,7 0-2,9 0 1,12-8 1,15-11 0,10-8 0,8-5 0,5-2 6,0 0 18,1-7 19,16-3-11,6 7-22,15 3-10,4 0 0,7 10 0,1 11 0,-3 3 0,-5-1-5,-2 2-6,-8-4-64,-4-4-52,-1-6-80,-2-7-141,1-4-254</inkml:trace>
  <inkml:trace contextRef="#ctx0" brushRef="#br0" timeOffset="53212.73">9798 2980 785,'0'0'425,"0"0"-415,0 0 141,0 0-66,0 0-52,0 0-17,96-25-16,-47 29-7,3 7-130,-10-4-306</inkml:trace>
  <inkml:trace contextRef="#ctx0" brushRef="#br0" timeOffset="53363.16">9904 3113 850,'0'0'661,"99"-29"-658,-38 24-6,2 5-15,-1 0-185,-5 0-308</inkml:trace>
  <inkml:trace contextRef="#ctx0" brushRef="#br0" timeOffset="54039.77">10591 2784 296,'0'0'893,"0"0"-849,0 0 19,0 0-36,0 0-15,8 86 39,-3-42 0,-2 1-17,-3-7-20,0-4-9,0-9-5,0-10-1,0-9-9,0-6-65,0-15 28,0-21-23,0-15 5,0-12 49,12-10 16,9 0 14,5 1 32,10 12 32,6 13-16,9 15-11,1 16-16,-4 16-20,-8 6-9,-12 28-6,-14 11 0,-14 6-1,-5 6 2,-29 2-1,-14-3 1,-3-5 1,1-8-2,9-12-1,13-11 1,13-9 0,12-8 3,3 0 2,0-3 12,14 4 33,10-2-1,4 4-12,6 1-23,5 3-12,1 4-4,4 3-18,0 5-99,-3 4-115,-2-2-159,-4-5-257</inkml:trace>
  <inkml:trace contextRef="#ctx0" brushRef="#br0" timeOffset="54312.12">11193 2984 754,'0'0'560,"0"0"-547,0 0 40,129-12 27,-71 12-54,4 0-21,1 5-5,-5 3-99,-10-4-396</inkml:trace>
  <inkml:trace contextRef="#ctx0" brushRef="#br0" timeOffset="54583.04">11393 2777 538,'0'0'660,"0"0"-653,0 0 44,-13 106 104,10-55-85,-3 3 3,0 1-43,-2 0-22,-2-1-8,4-6-82,3-16-327</inkml:trace>
  <inkml:trace contextRef="#ctx0" brushRef="#br0" timeOffset="55183.29">12816 2847 1458,'0'0'77,"0"0"-76,0 0-2,0 0-3,-72 90 4,28-35 14,-4 1-5,1-6-9,1-6-3,8-8-43,8-12-162,8-14-139,11-10-603</inkml:trace>
  <inkml:trace contextRef="#ctx0" brushRef="#br0" timeOffset="55370.22">12480 2884 374,'0'0'1025,"0"0"-1004,0 0 18,0 0 20,0 0-57,0 0 9,103 79 23,-67-22-5,-3 0-17,-5-2-8,-1-5-4,-4-6-6,2-7-23,-3-8-98,1-9-134,-6-11-102,-4-9-82</inkml:trace>
  <inkml:trace contextRef="#ctx0" brushRef="#br0" timeOffset="55610.68">12870 3246 737,'0'0'304,"0"0"-162,0 0 52,0 0-57,0 0-66,0 0-71,25-27-1,-25 62 1,0 8 1,-4 3 2,-7-5 1,1 0 1,2-4-2,1-7-3,2-5 1,2-5 1,3-9 0,0-4 1,0-6 2,0-1 13,0 0 9,4 0-6,25 0 10,20 0-31,23 0-2,16 0-65,-3 0-140,-11 0-481</inkml:trace>
  <inkml:trace contextRef="#ctx0" brushRef="#br0" timeOffset="56826.67">12058 3009 900,'0'0'178,"0"0"-169,0 78-9,0-14 42,0 4 11,0 1 23,-1-7-32,-17-9-3,-6-5-18,-4-8-11,-5-8-5,-4-9-1,1-13-6,-3-10 0,-1-10-33,2-19-44,5-15-41,7-15-11,12-11-53,9-11-22,5-7-57,10 0 84</inkml:trace>
  <inkml:trace contextRef="#ctx0" brushRef="#br0" timeOffset="57011.71">12139 2704 897,'0'0'130,"0"0"-107,0 0 49,0 0-19,0 0-24,0 0-22,9 19-7,-9 2-1,0 2-72,0-4-384</inkml:trace>
  <inkml:trace contextRef="#ctx0" brushRef="#br0" timeOffset="57558.92">12121 3523 1212,'0'0'146,"0"0"-139,95-23 26,-7 23 0,35 0-22,27 0-11,2 0-53,-25 2-191,-42-2-492</inkml:trace>
  <inkml:trace contextRef="#ctx0" brushRef="#br0" timeOffset="57732.31">12407 3588 1465,'99'-21'0,"25"16"-329,16 5 132,10 0-380</inkml:trace>
  <inkml:trace contextRef="#ctx0" brushRef="#br0" timeOffset="63936.52">11835 3520 434,'0'0'210,"0"0"-198,0 0 53,0 0 25,0 0-7,0 0 4,0 0 0,4-7-34,23 7-41,28 0-12,27 0-302</inkml:trace>
  <inkml:trace contextRef="#ctx0" brushRef="#br0" timeOffset="74137.95">23718 16832 299,'0'0'120,"0"0"36,0 0 10,0 0 9,0 0-27,0 0-22,0 0-14,122-8-4,-8 8-47,23-1-24,1-6-19,-22-1-18,-28 8-1,-27 0-48,-26 3-199,-28 13-145,-8 1 288</inkml:trace>
  <inkml:trace contextRef="#ctx0" brushRef="#br0" timeOffset="74326.45">23763 17012 1224,'0'0'213,"0"0"-110,113-45-58,-3 12-24,19 2-21,-2 11 0,-24 9-94,-20 3-260,-26 5-791</inkml:trace>
  <inkml:trace contextRef="#ctx0" brushRef="#br0" timeOffset="82160.05">19480 12947 979,'0'0'199,"0"0"-188,0 0-8,0 0-3,0 0 5,0 0-4,0 0-1,24-8-2,-24 8-62,2 0-141,8-9-188</inkml:trace>
  <inkml:trace contextRef="#ctx0" brushRef="#br0" timeOffset="82782.25">20250 12378 1030,'0'0'48,"0"0"-46,0 0-2,0 0 4,0 0 24,0 0 21,0 0-13,0 0-21,0 0-3,0 0-3,0 0 10,0 0 1,-3 0-4,2 0-6,-2 0 4,-1 0 0,2 2-5,-3-2-4,4 3-4,-1-3 0,1 0 0,1 0-1,0 0-2,0 2 1,0-1 1,-2 2 0,0 1-1,-2 3 0,-3-1 2,1 2-2,-3-3-2,0-1 3,-2 1-36,2-3-8,0-1-46,1 1-49,0-2-108,7 0-91</inkml:trace>
  <inkml:trace contextRef="#ctx0" brushRef="#br0" timeOffset="83584.09">23004 12990 748,'0'0'73,"0"0"-69,0 0 15,0 0 29,0 0-12,0 0-7,11 0-29,-11 0-1,0 0-36,0 3-99,5-3-85</inkml:trace>
  <inkml:trace contextRef="#ctx0" brushRef="#br0" timeOffset="84253.77">24016 12992 480,'0'0'136,"0"0"-109,0 0 23,0 0 38,0 0-9,0 0-48,8 0-1,-8 0 1,0 0-11,0 1-12,0-1-5,0 0 6,0 0 4,0 0-2,0 0 14,0 0 0,0 0 0,0 0-9,0 0-6,0 0-8,0 0 0,0 0-2,0 0 0,0 0-1,0 0 0,0 0 0,0 0 1,0 2 0,0-2-2,0 0 1,0 2-1,0-2-17,0 0-67,0 0-80,0 0-66</inkml:trace>
  <inkml:trace contextRef="#ctx0" brushRef="#br0" timeOffset="86209.06">20767 14664 729,'0'0'115,"0"0"-95,0 0 78,0 0 21,0 0-36,0 0-47,-1 0 16,1 0-24,-3 0-12,3 0-11,0 0-1,0 0 0,0 0-3,0 0-1,0 0 1,0 0-1,0 0 0,0 0 1,0 0 2,0 0-3,0 0 0,0 0-2,0 0 2,-2 0 0,0 0 0,-4 0 1,0 0-1,-3 0-1,-2 3 0,1 0 0,-6-2 0,-1 0-7,-4 1-4,3-1 3,2-1 0,5 0 3,3 0 1,5 0 0,3 0-1,0 0 4,0 0 0,0 0 2,0 0-1,0 0-2,3 0-4,7 0-1,0 0-11,7 0-5,-1 1 2,2-1 3,2 0-6,0 0 9,-6 0 8,-8 0 5,-3 0 1,-3 0-7,0 0-24,0 0 10,0 0-42,0 0-67,-6 0-2,3 0-50,3 0-325</inkml:trace>
  <inkml:trace contextRef="#ctx0" brushRef="#br0" timeOffset="-160957.57">22878 16385 375,'0'0'263,"0"0"-234,0 0-19,0 0 69,0 0 40,0 0-25,0 0-57,0 0-12,22 2-4,-15 27 15,3 10 5,5 0-15,-2-5-17,1-8-1,-4-9 6,-4-7-2,0-7-3,-2-3 0,4-8 12,4-23 9,7-14-29,5-7 1,1-4-2,0 3 8,-2 4 4,-3 0-6,-2 9-6,-6 7-13,-2 10-29,-2 15-37,-1 8-158,-6 8-311</inkml:trace>
  <inkml:trace contextRef="#ctx0" brushRef="#br0" timeOffset="-160619.76">22739 16458 193,'0'0'1264,"0"0"-1241,0 0-23,0 0 0,0 0 12,0 0 26,75 36-27,-66-15-6,3 1-3,-7-3-1,2-5 0,-3-3-1,3-8 2,7-3 0,10 0 1,10-14 5,10-16-3,2-10 7,-1-4 7,-7-1 17,-6 6-6,-13 6-7,-6 11 1,-9 10-6,-2 7-9,-2 5-9,0 0-5,0 0-38,0 13-56,0 10-26,-6 2-77,-10-3-261</inkml:trace>
  <inkml:trace contextRef="#ctx0" brushRef="#br0" timeOffset="-159184.52">19155 13741 570,'0'0'140,"0"0"-95,0 0-17,0 0 29,0 0 5,0 0-39,0 0-23,0 0-1,0 0-10,0 0-12,0 0-62,0 5-54,0-1-65</inkml:trace>
  <inkml:trace contextRef="#ctx0" brushRef="#br0" timeOffset="-158901.94">20796 13670 608,'0'0'0,"0"0"-130</inkml:trace>
  <inkml:trace contextRef="#ctx0" brushRef="#br0" timeOffset="-156697.58">15207 14459 979,'0'0'66,"0"0"-45,0 0 47,0 0 60,0 0-32,0 0-52,0 27-24,0 20 19,0 7 17,-4 6-25,-10 0-19,-2-3-1,2-6-11,7-8 0,3-9-27,4-8-28,0-11-10,10-7-27,0-8 39,2 0 33,-2 0 20,0-12 1,0-1 10,0 1 0,-4 2 19,0 2-8,-1 2 1,-3 3-7,-2 1-2,0 2-2,0 0 0,4 0-5,-4 0-1,1 0-1,-1 0-3,0 0-1,0 0-1,0 0-1,0 0 0,0 0 1,2 0-1,-2 0 1,1-3-3,2-2-4,-1 0-19,-1-2 10,1 4-2,-2-2 16,1 1 1,2 2 1,-2 0 0,1-1 0,0 1 0,-2 1-16,1-2-55,1 0 6,-2 2-9,1 1 16,-1 0 45,0 0 7,0 0-1,0-1 4,0 1 2,0 0 1,1-1 0,2-2-1,-3-1 1,0-1-4,0-3 0,0-1 2,0-3-35,0-1-15,0-3-21,0-5 21,-3-5-5,-2-10 42,-3-6 15,2-12 69,-1-2 47,-2 0 5,1 9-20,1 11 33,1 15-19,0 9-59,2 12-1,-6 14-33,-9 29-22,-12 23 0,-6 17 1,-4 6-1,4-8 3,7-7-3,9-16 0,15-14-1,6-18-1,8-15-4,28-11 3,8-8 3,6-24 4,0-11 2,-8-8-3,-8-8 2,-5-5-5,-10-6 1,-7-2-2,-6 1 0,-3 6-1,-2 9 0,-1 11 2,0 7-1,0 10-9,-10 6-29,-5 3-10,-6 3 10,1 1 7,1 3 15,5 1 11,3 2 6,5 4 1,3 2-1,1 1 4,-2 0 9,4 1 3,-4 1 4,2-2 3,1 2-5,1 0 3,0 0-12,0 0 1,0 0 1,0 0-5,0 0 3,0 0-5,0 7 5,0 25-3,0 23 10,0 16 18,7 13 6,-3 4 1,-2 0-14,-2-2-3,0-7 0,-6-4-1,-3-8-12,3-9 1,1-5-6,4-10-6,1-7 1,0-11-1,0-9-1,0-8-2,0-3-11,0-5-34,0 0-30,0 0-13,0-16-30,8-10-63,11-3-9,-1-3-106,3 0-33</inkml:trace>
  <inkml:trace contextRef="#ctx0" brushRef="#br0" timeOffset="-156479.44">15446 14763 855,'0'0'164,"0"0"-84,0 0 37,0 0 10,0 0-48,98-23-39,-67 20-29,-5 3-11,-4 0-17,-9 0-139,-10 0-114,-3 0-352</inkml:trace>
  <inkml:trace contextRef="#ctx0" brushRef="#br0" timeOffset="-156315.24">15495 14882 1172,'0'0'139,"0"0"-117,0 0-22,95-3 1,-57-4-1,-2 1-78,0-2-331</inkml:trace>
  <inkml:trace contextRef="#ctx0" brushRef="#br0" timeOffset="-156149.65">15927 14536 1417,'0'0'60,"0"0"-58,0 0 12,2 104 53,-10-32 3,-11 4-40,-1-3-24,-2-8-6,1-4-9,4-8-54,2-10-78,3-14-128,-2-17-270</inkml:trace>
  <inkml:trace contextRef="#ctx0" brushRef="#br0" timeOffset="-155981.95">15790 14830 1046,'0'0'123,"81"-43"-95,-32 29-26,-3 4 35,0 4-15,-1 3-22,3 3-141,-6-3-139,-5 2-79</inkml:trace>
  <inkml:trace contextRef="#ctx0" brushRef="#br0" timeOffset="-155413.34">16248 14729 532,'0'0'361,"0"0"-173,0 0-113,0 0-54,0 0 23,-103 68-24,67-31-15,5 1-4,6-5 0,14-5-2,11-6-48,0-10-9,3-8 24,15-4 26,2-9 8,3-12 8,4-8-5,1 1 1,1 5 1,-7 6 20,-5 10 14,-3 6 11,-1 1-18,-4 5-15,0 15-7,-4 3-3,-5 2-1,0 2-6,0-5-3,-1-8-3,-3-9-60,4-5-23,0-8 30,7-18 23,15-6 28,4-2 8,4 3 91,1 4-25,-3 8 10,-2 5-2,-7 8-5,-3 6-40,-4 3-19,-4 21-8,-5 5 2,-3 5-2,0 0-1,-11-2-1,-5-6-5,2-9-59,4-9-33,3-8-16,7 0 57,0-10 50,0-11-2,21-2 8,4 1 17,-1 2 11,3 4 22,-4 2-10,0 3-4,-7 4-9,-1 3-14,-4 4-7,-1 0-6,-3 0 0,1 0-4,-2 10 0,-2 3 4,-4 0-2,0-4-2,0-2-13,4-6-51,7-1-71,5-5-243</inkml:trace>
  <inkml:trace contextRef="#ctx0" brushRef="#br0" timeOffset="-155246.59">16809 14480 450,'0'0'966,"0"0"-913,0 0-47,107-66-6,-72 66 4,0 0-4,-2 11-99,-5 6-170,-8-4-243</inkml:trace>
  <inkml:trace contextRef="#ctx0" brushRef="#br0" timeOffset="-155083.86">17131 14340 1471,'0'0'71,"0"0"-71,0 0 0,0 0 3,5 77 27,-10-28-15,0-1-15,4-4-36,1-3-119,0-11-183,0-14-384</inkml:trace>
  <inkml:trace contextRef="#ctx0" brushRef="#br0" timeOffset="-154880.61">17350 14408 1409,'0'0'73,"0"0"-65,-39 87-5,-5-1 77,-6 15-6,-3 12-46,5 0 2,9-10-10,16-14-14,12-17-5,11-18-1,4-14-26,28-7-106,8-12-79,6-12-163,-5-9-465</inkml:trace>
  <inkml:trace contextRef="#ctx0" brushRef="#br0" timeOffset="-143294.66">17734 14425 481,'0'0'112,"0"0"-35,0 0-9,0 0 37,0 0 2,0 0 1,0 0-32,-6-37-10,4 37-36,2 20-29,0 9 7,-1 10 18,1 1-10,0-5-8,0-5-5,0-10-1,7-3 4,1-9-3,7-6-2,7-2 6,8-10-2,3-15 5,1-11-7,-3-7-2,-4-3 3,-5-4 2,-6-1 16,-3 0-6,-9 7-4,-4 10-12,0 14-11,0 14-86,0 6-84,0 17-201,0 9 2</inkml:trace>
  <inkml:trace contextRef="#ctx0" brushRef="#br0" timeOffset="-142999.78">17987 14495 1259,'0'0'62,"0"0"-62,0 0 2,3 80 34,-3-44 34,0 0-43,0-1-18,0-4-9,-7-4 6,-1-6-5,1-4-1,3-5 3,2-5-3,2-2 0,0 0 0,5-3 5,17 3 2,11-5 5,7 0-2,6 0-7,-1-5-3,-3-7-50,-10-2-149,-12 2-173,-20 4-502</inkml:trace>
  <inkml:trace contextRef="#ctx0" brushRef="#br0" timeOffset="-142819.64">17485 14943 1440,'0'0'69,"0"0"-60,126-20-8,-67 20 5,8 0 5,0 2-11,-8 11-55,-12 2-182,-20-1-182</inkml:trace>
  <inkml:trace contextRef="#ctx0" brushRef="#br0" timeOffset="-142492.32">17608 15151 1317,'0'0'130,"0"0"-108,0 0-22,3 92 29,-3-65 46,0 3-40,0 3-29,-3-3-5,-2-1-1,5-5-9,0-6-14,0-5-14,0-7-12,0-4-11,0-2 19,0 0 26,0-17-2,7-6 1,14-5 16,7-5 25,7-3 11,3 1 0,-2 2-10,-6 6 5,-9 5-7,-8 11-9,-5 3-15,-4 6-14,6 2-68,4 12-180,1 6-247</inkml:trace>
  <inkml:trace contextRef="#ctx0" brushRef="#br0" timeOffset="-142102.37">17854 15444 1456,'0'0'93,"0"0"-74,0 0-12,0 0 57,8 90-7,-8-67-31,0-1-24,-9-5-2,-1-4-25,1-7-45,3-5-21,4-1-3,2-11 21,0-17 52,14-7 21,14-5 16,6 3 15,4 4 6,0 6 11,-7 10 7,-11 8-5,-5 9-13,-8 0-17,-2 26-17,-5 10 1,0 7-1,-18-1-3,-7-1-2,-1-10-13,4-9-21,10-9 0,9-9 22,3-4 9,14 0 5,21-11 8,14-7-8,13 0 0,6-5 0,6 1-54,-2 3-152,-10-3-69,-19 2-210</inkml:trace>
  <inkml:trace contextRef="#ctx0" brushRef="#br0" timeOffset="-141906.89">18378 14543 1321,'0'0'137,"58"77"-126,-13 15 19,3 32 84,-16 7-23,-24-1-56,-12 0-25,-44-15-10,-24-10-28,-17-10-92,-10-21-122,-1-19-390</inkml:trace>
  <inkml:trace contextRef="#ctx0" brushRef="#br0" timeOffset="-141410.83">15260 15981 873,'0'0'236,"0"0"-141,0 0-2,0 0 7,0 0-35,108-18-35,-80 14-21,-5 1-9,-7 2-31,-5 0-105,-11 1-69,0 0-190</inkml:trace>
  <inkml:trace contextRef="#ctx0" brushRef="#br0" timeOffset="-141253.03">15326 16041 1104,'0'0'190,"0"0"-109,0 0-55,120 4 17,-67-4-43,5 0-22,-1-1-229,-3-7-285</inkml:trace>
  <inkml:trace contextRef="#ctx0" brushRef="#br0" timeOffset="-140503.38">16086 15749 655,'0'0'309,"0"0"-183,0 0-95,0 0-6,0 0 48,0 0 18,22 51-40,-22-31-36,0-2-9,0-3-6,0-3-41,-2-5-102,2-2-60,0-5-111,0 0-203</inkml:trace>
  <inkml:trace contextRef="#ctx0" brushRef="#br0" timeOffset="-140333.21">16077 15698 716,'0'0'148,"0"0"-106,0 0 46,77-75 7,-63 65-8,-5 5-55,-2 4-32,0 1-50,-2 0-123,-5 1-125,0 7-225</inkml:trace>
  <inkml:trace contextRef="#ctx0" brushRef="#br0" timeOffset="-140038.33">16077 15698 1046,'22'31'83,"-18"-35"-68,-4 4 46,0 13 51,0 24-54,-4 19 3,-8 16-4,2 6-18,2 0-19,2-6-11,0-13 4,5-12-13,1-13 0,0-11-31,0-10-37,0-13-118,-6 0-126,-2-19-105</inkml:trace>
  <inkml:trace contextRef="#ctx0" brushRef="#br0" timeOffset="-139886.32">15983 15993 1054,'0'0'188,"95"-10"-132,-44 6-35,-5 3 18,-1 1-10,-3 0-29,0 0-86,-4 0-173,-10 3-321</inkml:trace>
  <inkml:trace contextRef="#ctx0" brushRef="#br0" timeOffset="-139342.39">16329 16003 1236,'0'0'228,"0"0"-195,0 0-32,0 0 0,0 0 15,0 0 19,-45 113-24,32-69-10,5-6-2,4-9-13,1-9-28,1-8-9,2-10-38,0-2 13,0-12 68,14-14 8,6-6 7,3 3 18,-5 1 33,-1 10 11,-4 6-23,-3 12-17,0 0-8,-2 15-16,2 11-3,-4 3 1,-4 2-2,-2-3-1,0-7-5,0-9-35,0-7-28,0-5 30,1-5 24,11-15 12,5-6 2,6-3 23,-3 5 39,-3 8 2,-3 8-5,-5 6-11,0 2-29,-3 17-15,0 12 0,-1 2 0,-5 0-4,0-6 0,0-6-28,0-9-28,4-6-41,0-4-28,4-2 30,1-17 27,4-6 46,2-3 22,3 1 35,2 3 39,0 4 33,3 6-24,-6 6-30,0 4-14,-9 4-28,-4 0-11,-3 0-12,-1 0-57,0 0-151,0-3-246</inkml:trace>
  <inkml:trace contextRef="#ctx0" brushRef="#br0" timeOffset="-139167.96">16721 15887 1379,'0'0'87,"0"0"-77,0 0-9,91-40 2,-73 40-3,1 0-55,-4 0-250,-3 0-342</inkml:trace>
  <inkml:trace contextRef="#ctx0" brushRef="#br0" timeOffset="-138985.95">16886 15756 1319,'0'0'183,"0"0"-170,0 0-13,0 0 41,20 82 8,-20-55-36,0-1-13,0-3-95,0-4-144,7-5-284</inkml:trace>
  <inkml:trace contextRef="#ctx0" brushRef="#br0" timeOffset="-138803.86">17192 15777 1065,'0'0'376,"0"0"-317,0 0-42,-41 114-3,-1-19 95,-3 15-30,2 5-43,7-6-15,11-17-17,16-18-3,9-16-1,15-19-17,25-14-51,3-16-62,5-9-32,-2-14-127,3-19-141</inkml:trace>
  <inkml:trace contextRef="#ctx0" brushRef="#br0" timeOffset="-138378.64">17628 15848 747,'0'0'196,"0"0"-39,0 0 40,0 0 1,0 0-90,0 0-53,18 5-35,-18 22-2,-11 4 2,-8 0-13,-8 0-7,-3 2-1,-1-3-12,4-5-69,6-1-36,9-7-30,6-4-65,3-5-58,2-8-137</inkml:trace>
  <inkml:trace contextRef="#ctx0" brushRef="#br0" timeOffset="-138219.75">17528 15904 30,'0'0'0</inkml:trace>
  <inkml:trace contextRef="#ctx0" brushRef="#br0" timeOffset="-138037.41">17619 15775 935,'0'0'137,"0"0"-90,0 0 45,0 0 18,0 0-52,0 0-52,-8-37-6,-6 37-36,-2 0-34,2 3-46,3 5-52,4-2-102,1-3-55</inkml:trace>
  <inkml:trace contextRef="#ctx0" brushRef="#br0" timeOffset="-137853.33">17619 15775 453,'-36'-27'263,"64"17"-50,4 4-76,-3 1-33,-2 3-34,-7 2-8,-7 0-42,-8 9-20,-5 13-9,-5 13-41,-22 7-64,-6 0-90,-5-3-147</inkml:trace>
  <inkml:trace contextRef="#ctx0" brushRef="#br0" timeOffset="-137687.21">17402 16113 1020,'0'0'199,"0"0"-79,0 0-37,0 0 12,0 0-21,0 0-46,93 15-28,-57-12-7,1 2-87,8-5-108,4 0-63,3 0-182</inkml:trace>
  <inkml:trace contextRef="#ctx0" brushRef="#br0" timeOffset="-137535.69">18030 15944 1281,'0'0'176,"0"0"-136,0 0 6,0 0-12,0 0-18,-47 75 3,12-30-15,2-2-4,4-5-4,2-4-76,3-11-103,6-10-115,6-12-387</inkml:trace>
  <inkml:trace contextRef="#ctx0" brushRef="#br0" timeOffset="-137369.71">17843 15989 748,'0'0'420,"0"0"-290,0 0-94,0 0 70,0 0-32,0 0-47,76 26-17,-60 5-6,2-1-2,-4-4-2,0-4-13,1-3-92,0-10-107,0-3-143,3-6-272</inkml:trace>
  <inkml:trace contextRef="#ctx0" brushRef="#br0" timeOffset="-137204.11">18120 16059 981,'0'0'382,"0"0"-239,0 0-88,0 0-11,0 0-21,0 0-12,-9 70 3,-6-32-7,-3-4-6,5-8 1,4-6 1,4-7-2,5-4-1,0-7 2,17-2 14,7 0 10,8 0-16,3 0-10,-4-10-30,-3 1-125,-11-3-195,-11 1-540</inkml:trace>
  <inkml:trace contextRef="#ctx0" brushRef="#br0" timeOffset="-136985.99">17380 16380 1463,'0'0'100,"102"-8"-96,-28 5 14,16 1 115,8 2-61,-2 0-72,-16 0-2,-22 3-101,-19 2-145,-17-2-324</inkml:trace>
  <inkml:trace contextRef="#ctx0" brushRef="#br0" timeOffset="-136669.35">17571 16565 1065,'0'0'289,"0"0"-193,0 0-36,0 0 40,0 0-11,0 0-33,-15 105-35,-1-76-17,2-2-4,1-4-8,1-7-93,0-7-198,1-9-324</inkml:trace>
  <inkml:trace contextRef="#ctx0" brushRef="#br0" timeOffset="-136503.26">17499 16544 1050,'0'0'390,"0"0"-327,111-49-60,-81 45 1,-1 4-3,-7 0-1,-8 0-181,-9 10-199</inkml:trace>
  <inkml:trace contextRef="#ctx0" brushRef="#br0" timeOffset="-135995.76">17426 16779 940,'0'0'381,"0"0"-307,0 0-67,89 9 80,-55-9-14,3-9-73,0-8-11,1-9-53,0 0-14,-2-4-28,-3 3 24,-8 3 59,-8 7 23,-8 11 1,-9 4 36,0 2 18,0 17-35,-2 15 4,-11 7 30,-3 2-21,3-2-14,0-5 0,0-4-8,7-11-9,-2-8-2,5-6-11,3-5-32,0-5-10,0-20 8,5-8-3,7-10 34,8-6 14,7-6 0,6 0 4,3 3 5,1 15 28,-4 14 58,-3 15-36,-5 8-23,-6 7-22,-8 18-8,-11 11-2,0 1-4,-25 4-2,-11 0-17,-1-8 2,5-3 12,7-8 5,13-3 2,10-5 8,2-4 43,5 0 33,13-3-6,6-3-31,3-2-31,1-2-18,5 0-23,1 0-160,4-16-213</inkml:trace>
  <inkml:trace contextRef="#ctx0" brushRef="#br0" timeOffset="-135750.5">18581 16015 1417,'0'0'75,"40"108"-60,-18-18 87,-8 13 21,-14 2-57,-11-6-43,-33-4-4,-16-13-19,-8-11 0,-1-12-7,2-11-49,5-16-112,8-15-153,6-14-321</inkml:trace>
  <inkml:trace contextRef="#ctx0" brushRef="#br0" timeOffset="-135207.87">17437 16595 789,'0'0'281,"0"0"-132,0 0-54,0 0 0,0 0-33,112 95-19,-77-49-28,-9-1-15,-10-8-2,-7-8-80,-4-10-119,2-13-193</inkml:trace>
  <inkml:trace contextRef="#ctx0" brushRef="#br0" timeOffset="-134960.98">17507 15680 1187,'0'0'64,"0"0"-56,69 124 54,-17-61 61,4 6-53,0-5-45,-3 0-25,-8-4-23,-4-9-172,0-11-350</inkml:trace>
  <inkml:trace contextRef="#ctx0" brushRef="#br0" timeOffset="-134569.68">18924 16503 1046,'0'0'260,"0"0"-143,0 0-90,83-14 33,-57 14 6,-1 0-51,-5 8-15,-11 3-82,-8-2-135,-1-1-148,-13 1-315</inkml:trace>
  <inkml:trace contextRef="#ctx0" brushRef="#br0" timeOffset="-134404.34">18902 16608 95,'0'2'1145,"19"0"-978,20-2-145,13 3-13,14-1-9,8-1-26,7-1-355</inkml:trace>
  <inkml:trace contextRef="#ctx0" brushRef="#br0" timeOffset="-133934.41">19691 16324 675,'0'0'85,"0"0"-78,0 0-5,0 0 62,0 0 74,0 0-24,-14-27-30,14 25 9,0 2 4,0 0-29,0 0-22,0 0-18,0 0-22,0 0-6,0 0-8,0 0-14,0 0-2,0 0 8,0 0 10,0 0 6,0-1 5,0 0-2,0-2 0,0 1 6,0 0-4,0 2 6,0 0-4,0 2-3,-4 29 0,-8 22 5,-2 17 43,1 8-1,1-3-27,0-7-9,-1-12-2,2-13-13,-2-14-4,-4-14-61,-3-10-54,-7-5-128,-6-15-156,2-15-242</inkml:trace>
  <inkml:trace contextRef="#ctx0" brushRef="#br0" timeOffset="-133372.77">19462 16568 942,'0'0'183,"84"-19"-109,-36 14-2,4 1 19,-1 1-43,8 1-41,0-2-7,-4-2-46,-9 1-24,-10 2-18,-15 0 30,-10 1 36,-8 2 22,-3 0 1,-3 0 8,-23 0 5,-10 13 17,-9 9 6,0 2-20,4 3-14,9 1-3,13-8 0,13-3 5,6-4-5,12-6 3,15-3 6,5-4 1,0 0 7,-2-12 26,-2-2-14,-4 1-9,-6 2-10,-6 5-5,-3 6-1,-5 0-1,-1 1-2,2 13 0,-5 3 3,0-3-4,0-4 4,0-1-4,0-6-1,0-3 0,0 0-15,0-3 2,8-14 7,9-1 6,2-2 1,2 3 18,0 1 4,0 6 0,-7 5 11,-3 3-10,-4 2-15,1 0-7,0 12 5,-4 5-3,-4 0 2,0 0 6,0-1-7,0-6-4,0 0 0,0-4-3,-3-5-34,3-1-44,0 0-86,0-1-79,3-16-235</inkml:trace>
  <inkml:trace contextRef="#ctx0" brushRef="#br0" timeOffset="-133203.32">20220 16399 406,'0'0'759,"0"0"-636,94-49-113,-70 40 64,-5 1-5,-2 2-62,-2-2-7,-1 1-112,0-2-92,-3 0-242</inkml:trace>
  <inkml:trace contextRef="#ctx0" brushRef="#br0" timeOffset="-133005.29">20544 16005 1391,'0'0'171,"0"0"-151,0 0-19,15 71 15,-15-10 38,-6 1-38,-14-4-16,0-5-63,0-11-104,7-11-207</inkml:trace>
  <inkml:trace contextRef="#ctx0" brushRef="#br0" timeOffset="-132815.8">20744 16158 1357,'0'0'155,"0"0"-155,-14 98 0,-15-13 14,-6 10 37,-2 4-24,4 0-22,11-10-2,17-10-3,5-12 0,16-9-16,16-15-63,5-14-153,4-13-159,3-15-467</inkml:trace>
  <inkml:trace contextRef="#ctx0" brushRef="#br0" timeOffset="-132569.06">21257 16140 1433,'0'0'144,"0"0"-131,0 0-13,0 0-1,0 0 1,-15 93 7,-14-29-4,-2-3-3,0-3-3,1-4-35,6-9-69,8-9-111,5-14-171,3-11-321</inkml:trace>
  <inkml:trace contextRef="#ctx0" brushRef="#br0" timeOffset="-132222.38">21170 16145 1264,'0'0'177,"0"0"-150,0 0-13,0 0 69,0 0 7,0 0-57,30 92 3,-3-48-17,-2-3-14,-7-7-5,-5-2-81,-5-8-163,-3-7-362</inkml:trace>
  <inkml:trace contextRef="#ctx0" brushRef="#br0" timeOffset="-131954.24">21397 16361 1446,'0'0'157,"0"0"-157,0 0 3,42 77 8,-48-28 16,-20 4-22,-2-7-5,3-5 0,4-9-7,10-9-29,5-9 9,6-6 11,0-6 7,11-2 9,13 0 6,6-16 1,2-6 3,4-1-3,-1 1-7,-6 3-15,-3 6-110,-10 8-217,-6 5-642</inkml:trace>
  <inkml:trace contextRef="#ctx0" brushRef="#br0" timeOffset="-131772.61">21017 16836 1606,'0'0'30,"89"8"-26,-49 0 4,-4 2 31,-3 0-39,-5-1-147,-4-7-198,-1-2-267</inkml:trace>
  <inkml:trace contextRef="#ctx0" brushRef="#br0" timeOffset="-131399.75">21133 17093 1338,'0'0'239,"0"0"-218,36 80-15,-36-38 66,-3-2-20,-18-4-39,-1-8-13,2-7-27,0-13-61,7-8-68,3-1-10,9-25 38,1-10 41,1-11 77,22-7 10,6 5 36,4 7-13,-3 14 44,-2 11 59,-7 9-16,-2 8-63,-2 0-24,-4 8-11,-2 11-8,-2 5-1,-5 1-1,-4 2-2,0-1 3,0 3-3,0-5 0,3-5 3,9-5-1,9-6-2,6-3 0,7-5-35,2-7-116,-1-15-100,0-7-223</inkml:trace>
  <inkml:trace contextRef="#ctx0" brushRef="#br0" timeOffset="-131208.95">21825 16491 1075,'0'0'312,"0"0"-208,0 0-82,48 75 0,-47 3 47,-1 9-24,-22 0-35,-15-7-10,-10-8-12,-6-6-109,8-12-142,10-15-223</inkml:trace>
  <inkml:trace contextRef="#ctx0" brushRef="#br0" timeOffset="-131021.46">21943 17277 1331,'0'0'209,"0"0"-122,0 0-87,-18 78 11,-36-44 17,-8 4-22,-2 1-6,8-3-73,14-4-132,19-4-136,21-11-199</inkml:trace>
  <inkml:trace contextRef="#ctx0" brushRef="#br0" timeOffset="-130854.13">21966 17469 1221,'0'0'178,"0"0"-97,0 0 24,0 0-64,0 0-12,-87 92-16,26-44-10,-8 0-3,-4-1-97,0-11-234,1-2-759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19:32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20089 4872 138,'0'0'814,"0"0"-814,0 0 2,0 0 10,0 0 78,0 0-21,0 0-32,0 0-13,0 0-10,0 0-9,0 0-2,0 0-3,0 0-3,0 0-93,2-1-260</inkml:trace>
  <inkml:trace contextRef="#ctx0" brushRef="#br0" timeOffset="1318.44">18322 3412 1043,'0'0'177,"0"0"-168,0 0-7,0 0 8,0 0 10,40 131 96,-13-60-68,1-3-25,-3-4-2,-1-10 0,-4-4-4,-3-8-13,-3-10 1,-1-13-1,-2-9 0,0-10 2,3-8 15,5-25-3,4-20-3,1-10 2,-5-13 11,-5-2-10,-1 2 17,-6 8-19,1 12 0,3 12-10,-1 10-6,-3 14-1,-1 7-17,6 12-70,2 1-122,5 15-234,5 7-321</inkml:trace>
  <inkml:trace contextRef="#ctx0" brushRef="#br0" timeOffset="1513.99">18919 3700 1377,'0'0'53,"0"0"-52,0 0 64,0 0 13,0 0-23,103-37-36,-65 34-19,-1 2-10,-6 1-88,-14 0-131,-17 1-244</inkml:trace>
  <inkml:trace contextRef="#ctx0" brushRef="#br0" timeOffset="1647.03">18957 3824 549,'0'0'913,"80"-24"-910,-29 3-3,4-3 4,3 1-4,-3 1-62,-8 2-225,-9 0-444</inkml:trace>
  <inkml:trace contextRef="#ctx0" brushRef="#br0" timeOffset="1874.52">19591 3033 1216,'0'0'175,"0"0"-150,0 0-12,0 0 33,0 0-17,42 90 60,-39-28-31,-3-1-32,0-6-26,0-9-1,-3-5 0,-3-7-63,4-10-164,0-14-159,-1-10-609</inkml:trace>
  <inkml:trace contextRef="#ctx0" brushRef="#br0" timeOffset="2047">19434 3009 1274,'0'0'45,"42"-78"-24,-2 49 75,8 10-25,5 7-39,9 11-15,0 1-17,4 10-28,-9 15-151,-23 1-187</inkml:trace>
  <inkml:trace contextRef="#ctx0" brushRef="#br0" timeOffset="2218.45">19486 3512 1366,'0'0'0,"144"-31"-35,-92 16 35,-12 3 3,-10 0-3,-6 0-82,-2-6-199,-3-6-593</inkml:trace>
  <inkml:trace contextRef="#ctx0" brushRef="#br0" timeOffset="2650.86">20009 3080 1230,'0'0'44,"0"0"-38,0 0 117,0 0-36,0 0-45,0 0-27,117-6 3,-53 11-1,-4 0-5,-12-2-2,-15-3-9,-16 0-1,-8 0 0,-7 0 0,-2 0 5,0 0-5,-9 3-6,-13 8-10,-13 9 8,-5 10 4,-5 7 3,2 2-5,3 0-1,9-4 3,8-8 0,8-7 3,8-8-3,7-8 3,0-4 1,0 0 5,0 0 4,19-16 6,4-5-7,5 1-5,-3 7 7,-6 5-1,0 8-2,1 8-7,2 19 1,4 7-4,0 7 3,-1 2-2,6 3-2,14 3-28,14-8-133,19-12-329</inkml:trace>
  <inkml:trace contextRef="#ctx0" brushRef="#br0" timeOffset="3634.71">23627 3378 701,'0'0'63,"0"0"29,0 0 68,0 0-3,0 0-11,0 0-69,-16-33-60,16 60-12,0 14 30,0 5 18,0 2-20,0 2-20,0-5 4,0-4-13,0-5 0,0-11-4,0-11 0,0-8 0,4-6 0,17-19 8,13-20 8,8-18-14,-2-7 3,-4-5-1,-8 3-3,-5 8 0,-5 12-1,-2 15-37,-1 19-55,6 12-139,-6 6-153,-9 21-121</inkml:trace>
  <inkml:trace contextRef="#ctx0" brushRef="#br0" timeOffset="3905.09">23821 3701 1322,'0'0'54,"0"0"-52,0 0 35,0 0 21,0 0-44,0 0-6,1 90-1,-8-60-3,-4 1-4,0-1 1,5-6-1,4-4-1,2-5 1,0-6 0,0-1 0,5-3 3,11 2 5,0-4 1,8 0-3,4-3 6,7 0-12,4 0-6,2-14-103,-2-10-238</inkml:trace>
  <inkml:trace contextRef="#ctx0" brushRef="#br0" timeOffset="4101.31">24173 3463 828,'0'0'629,"0"0"-627,0 0-2,85-26 19,-58 26-7,3 0-12,-2 0-17,-3 8-142,-8 1-160,-13 1-269</inkml:trace>
  <inkml:trace contextRef="#ctx0" brushRef="#br0" timeOffset="4235.13">24183 3648 1408,'0'0'16,"0"0"-7,0 0-2,0 0 11,108 0-18,-70 0-55,-2 0-234,-6 0-379</inkml:trace>
  <inkml:trace contextRef="#ctx0" brushRef="#br0" timeOffset="4440.71">24615 3263 1332,'0'0'27,"0"0"-26,0 0 34,0 0 2,0 0-31,-9 89 46,0-36 5,4-2-48,-1-4-7,3-2-2,3-1 0,0-10-78,0-8-132,5-12-160</inkml:trace>
  <inkml:trace contextRef="#ctx0" brushRef="#br0" timeOffset="4611.1">24519 3258 518,'0'0'801,"0"0"-787,0 0 21,77-78 59,-39 73-56,2 5-31,-1 0-7,-8 13-12,-13 8-77,-15 4-180,-3 1-123</inkml:trace>
  <inkml:trace contextRef="#ctx0" brushRef="#br0" timeOffset="4768.8">24342 3716 750,'0'0'560,"96"9"-555,-40-4 1,-9-5 50,-6 2 7,-4 0-55,-5-2-8,-7 1-32,-2-1-187,-6 0-195</inkml:trace>
  <inkml:trace contextRef="#ctx0" brushRef="#br0" timeOffset="5232.51">25034 3396 142,'0'0'1397,"0"0"-1397,0 0-27,0 0 22,-6 84 5,-17-30 30,-11 4-8,-4-4-17,3-7-5,0-6-40,8-9-82,7-13-160,8-11-338</inkml:trace>
  <inkml:trace contextRef="#ctx0" brushRef="#br0" timeOffset="5413.47">24820 3437 1354,'0'0'49,"0"0"-46,0 0 99,0 0-1,0 0-85,0 0-16,57 13-4,-27 32 4,3 6 0,-5 7-1,0-3-55,-7-1-146,-7-8-157,-10-9-137</inkml:trace>
  <inkml:trace contextRef="#ctx0" brushRef="#br0" timeOffset="5667.2">25093 3827 1260,'0'0'214,"0"0"-211,0 0 59,0 0 11,0 0-36,0 0-37,19 8-13,-20 23 13,-8 5-2,3 0 4,3 2 0,-2-5-2,4-5 1,0-6-2,1-6 2,0-6 0,0-7 2,0 0-1,0-3 5,0 0 1,0 0 23,7 0-10,31 0-12,24 0-9,24 0-66,7 0-227</inkml:trace>
  <inkml:trace contextRef="#ctx0" brushRef="#br0" timeOffset="7271.69">17892 6799 721,'0'0'253,"0"0"-246,0 0 72,0 0 70,0 0-83,0 0-47,-24-9 0,36 39 39,1 3-13,-1 3-28,0 2 8,-3-4-14,0-4-9,0-8-1,-2-7 0,-1-8 3,2-7 0,2-7 5,2-26 1,9-12-8,0-5 1,1-4-3,2-1-3,-5 6 0,4 11-30,9 16-77,9 11-227,4 11-189</inkml:trace>
  <inkml:trace contextRef="#ctx0" brushRef="#br0" timeOffset="7745.12">18268 6989 1105,'0'0'7,"0"0"-2,0 0 108,0 0-15,16 85-48,-16-56-24,0 2-11,-5-2-12,-3 1-3,5-4-1,1-7-39,2-7-39,0-9 15,0-3 22,2-10 42,11-20 0,1-13-7,3-12 7,0-3 3,4 4 8,1 9 21,2 11 18,-2 14 5,-4 11-16,-4 6-17,-4 3-18,-4 12-4,-5 17-1,-1 8-2,-11 6 1,-15 1-2,-9-3-18,-1-10-26,-1-8-7,7-12 39,7-6 13,10-5 3,8 0 13,5 0 76,0-8-7,0 2-35,3 4-23,8 2-14,5 0-7,4 1-3,9 12-4,10 4 2,6 2-37,7-2-141,3 0-43,-7-4-198</inkml:trace>
  <inkml:trace contextRef="#ctx0" brushRef="#br0" timeOffset="7949.05">18681 6925 1259,'0'0'30,"0"0"-22,0 0 14,0 0 17,86 2-31,-66 13-8,-1 2-20,-7-1-201,-12-4-287</inkml:trace>
  <inkml:trace contextRef="#ctx0" brushRef="#br0" timeOffset="8089.26">18717 7107 1209,'0'0'0,"0"0"2,0 0 40,0 0-18,0 0-24,86-15-47,-69 15-182,-1 6-274</inkml:trace>
  <inkml:trace contextRef="#ctx0" brushRef="#br0" timeOffset="8331.9">19075 6791 1294,'0'0'39,"0"0"-28,0 0-3,18 72 76,-8-19-19,-8 1-34,0 4-17,-2-5-13,0-7-1,0-8-39,-3-8-84,-10-10-115,-3-15-144,1-5-257</inkml:trace>
  <inkml:trace contextRef="#ctx0" brushRef="#br0" timeOffset="8489.32">19035 6885 565,'0'0'398,"4"-78"-356,6 48 70,4 7 25,4 4-44,2 11-55,6 5-31,2 3-7,1 4-15,-4 17-68,-12 7-84,-13 7-132,-10 2-49</inkml:trace>
  <inkml:trace contextRef="#ctx0" brushRef="#br0" timeOffset="9011.54">19060 7104 566,'0'0'160,"0"0"-38,0 0-19,0 0-14,112 42-24,-75-45-39,-1-14-19,1-3-7,-6-7-21,-4-2-84,-6-3 12,-6 3 26,-3 5 49,-4 6 18,-3 5 52,-2 7 77,-1 5 11,4 1-60,-2 6-69,2 17 2,-2 8 35,-2 5-19,-2 2-16,0 0 0,-3-5-10,-4-6 1,-1-8-4,1-5-29,4-7-46,-3-7-22,3 0 46,1-11 51,2-20-11,0-14 7,5-14 2,11-7 4,2 1 1,0 9 17,0 14 37,-6 11-20,3 12 3,-6 7-6,-3 7-11,1 5-21,3 5-2,1 15-6,-5 5 4,-6 6-2,-3 1 3,-22 1 1,-4 0 0,0-7 4,3-1-3,10-3 1,7-3 2,9-2 32,0 2 17,13 2-1,22 3 5,17 4-24,18 5-33,16-1-5,12-1-271,6-7-508</inkml:trace>
  <inkml:trace contextRef="#ctx0" brushRef="#br0" timeOffset="10240.37">19239 2755 717,'0'0'6,"0"0"-4,0 0 46,0 0 13,0 0 48,0 0-25,1-48-42,8 70-24,17 37 4,33 38 76,35 35 25,43 22-84,32 22-35,23 6-4,11-3-80,-12-15-195,-22-32-569</inkml:trace>
  <inkml:trace contextRef="#ctx0" brushRef="#br0" timeOffset="11069.14">24474 2948 786,'0'0'170,"0"0"-165,0 0-3,0 0 8,0 0-1,28 125 47,-11-23 67,0 15-50,2 8-61,0 9-7,3 3-5,-2 0-1,-1-4-100,-5-20-226</inkml:trace>
  <inkml:trace contextRef="#ctx0" brushRef="#br0" timeOffset="12064.88">18930 6849 653,'0'0'135,"0"0"-92,0 0 20,0 0 74,0 0-47,0 0-46,11 55-40,33 35 68,16 14-33,10 8-38,-3-6-1,-6-5-54,-12-7-161,-11-18-312</inkml:trace>
  <inkml:trace contextRef="#ctx0" brushRef="#br0" timeOffset="18998.71">22924 6759 562,'0'0'0,"0"0"-30,0 0 30,0 0 0,0 0-69,0 0-257</inkml:trace>
  <inkml:trace contextRef="#ctx0" brushRef="#br0" timeOffset="19844.99">23693 5163 1020,'0'0'24,"0"0"-13,0 0 76,0 0 24,0 0 11,0 0-53,0 0-22,0 0-14,0 0-9,0 0-7,0 0-4,0 0-5,0 0-6,0 0 1,0 0-2,0 0-1,0 0-1,0 0 0,0 2 0,0-2 1,0 0 1,0 1 0,0-1-1,0 0 0,0 0-10,7 4-105,8 0-107,1-4-179</inkml:trace>
  <inkml:trace contextRef="#ctx0" brushRef="#br0" timeOffset="20369.29">19968 4771 1160,'0'0'39,"0"0"-38,0 0 14,0 0 60,0 0-31,0 0-14,0 0-12,22-16-3,-22 16-13,0 0-2,0 0-39,2 0-88,9 0-121,5-4-234</inkml:trace>
  <inkml:trace contextRef="#ctx0" brushRef="#br0" timeOffset="23299.72">11976 2891 762,'0'0'156,"0"0"-149,0 0 46,0 0 44,0 0-25,0 0 8,0 0-38,3 0-26,12 0-5,3 1 0,7 4-5,8-2-5,4 2 1,4-2 1,-6-2-2,-8 1 1,-12-1-2,-9 1 4,-4-2-4,-2 0-1,0 0-4,0 3 1,-18 4-1,-11 3 5,-9 2 1,-4 4-1,0 2-2,-2 2 1,0 3-1,2 2 2,2-3 0,9-3 0,10-5 0,8-7 0,6-4 2,6-3 1,1 0 8,0 0 24,0 0 17,0 0-5,5-6-9,7-1-19,1 1 9,2 3-12,3 3-9,4 0-6,2 3-2,6 12 0,1 3-1,2 1 2,-6 1 0,-2-1 0,-3-2-6,-4-3 3,-1-3-39,-2-4-48,1-6-119,8-1-111,3-4-182</inkml:trace>
  <inkml:trace contextRef="#ctx0" brushRef="#br0" timeOffset="23520.19">12459 3060 816,'0'0'153,"0"0"-113,0 0 93,0 0-16,0 0-18,0 0-32,24 0-34,-4 0-23,1 0-7,2-1-3,6-2-19,2-1-114,2-1-122,3-4-261</inkml:trace>
  <inkml:trace contextRef="#ctx0" brushRef="#br0" timeOffset="23757.03">12452 3149 232,'0'0'954,"0"0"-940,0 0-4,0 0 102,0 0-13,0 0-26,3 0-50,14 0-11,6 0-12,7 0-27,0 2-96,3 1-137,1-3-279</inkml:trace>
  <inkml:trace contextRef="#ctx0" brushRef="#br0" timeOffset="24447.91">12459 2623 835,'0'0'106,"2"-76"-70,17 42 77,7 7-7,4 8 3,1 8-41,2 8-26,-3 3-26,-7 8-9,-6 15-4,-11 10-3,-6 9-3,-16 5-1,-17 1-9,-6-5-19,-3-5-7,3-4 5,11-10 17,7-9 6,12-8 9,9-6 2,0-1 12,9 0 38,22-7 5,23-6-33,18-1-8,16-1-14,7 3-1,2 1-177,-4 5-251</inkml:trace>
  <inkml:trace contextRef="#ctx0" brushRef="#br0" timeOffset="25999.84">13608 2955 905,'0'0'268,"0"0"-260,0 0 13,0 0 3,0 0-20,0 0 6,0 108 8,0-70 3,-9-2-15,-4-7-2,0-7-4,2-10-6,2-12-40,7 0-26,2-29 21,0-14-76,17-12 71,10-9 56,4-7 1,-4 1 39,-2 4 46,-4 16-2,-3 16 8,-1 13 0,0 16-20,4 5-60,0 17-12,1 18 0,-11 12-2,-11 11-11,-12 0-13,-28-1-16,-8-4-4,-4-11 7,6-8 26,13-7 11,18-8 2,15 1 2,1-3 17,27 2 26,10-2 32,5-3-31,5-3-21,-2-2-11,0-4-13,-1-4-1,0-1-72,-3 0-151,-1-6-159</inkml:trace>
  <inkml:trace contextRef="#ctx0" brushRef="#br0" timeOffset="26269.38">14135 2648 825,'0'0'348,"40"-75"-347,-12 50-1,1 9 60,-5 11-11,-1 5 1,-9 15-33,-7 19-12,-7 7-5,-4 5-19,-26-3-21,-4-3-25,-4-6-3,10-9 23,11-10 32,17-3 7,3-5 4,35 1 2,15 0 23,10-4 29,9 0-24,-1-1-18,-4 1-10,-10 0-144,-17 2-348</inkml:trace>
  <inkml:trace contextRef="#ctx0" brushRef="#br0" timeOffset="26438.55">14362 3141 1039,'0'0'348,"120"-28"-345,-45 13-3,-5 1 5,-6 1-5,-18 5-17,-16 2-81,-19-1-63,-11 2-231</inkml:trace>
  <inkml:trace contextRef="#ctx0" brushRef="#br0" timeOffset="26610.01">14580 2926 1287,'0'0'147,"0"0"-111,0 0 48,0 0-54,0 0-23,0 0 4,0 95 11,0-46-9,0-2-13,0-2 0,0-2-11,16-7-87,15-3-71,18-13-115,11-13-238</inkml:trace>
  <inkml:trace contextRef="#ctx0" brushRef="#br0" timeOffset="26804.61">15446 2852 1340,'0'0'116,"0"0"-116,0 0-20,-58 86 20,-2-23 12,-12 3 11,0-5-16,7-9-7,15-10-25,18-9-127,8-14-17,9-16-163,6-3-276</inkml:trace>
  <inkml:trace contextRef="#ctx0" brushRef="#br0" timeOffset="26953.69">15082 2987 1134,'0'0'64,"0"0"-8,0 0 64,0 0-41,0 0-71,85 11 2,-69 41 0,-4 8-8,-4-2-2,-1 1-5,6-6-87,2-8-128,14-10-173</inkml:trace>
  <inkml:trace contextRef="#ctx0" brushRef="#br0" timeOffset="27184.21">15499 3252 1271,'0'0'303,"0"0"-303,0 0-1,0 0-3,0 0-14,0 0 18,-4 115 4,-7-59-2,0-4-4,3-5 2,4-3-5,4-12-1,0-9 0,2-9 3,18-7 3,7-7 1,11-1 1,5-19-2,4-5-31,-8-3-86,-8-3-138,-7-6-246</inkml:trace>
  <inkml:trace contextRef="#ctx0" brushRef="#br0" timeOffset="27462.64">15778 2495 1291,'0'0'19,"0"0"-17,96 15 15,-81 20 12,-15 8-16,-4 9-12,-27-3-1,-12-6 0,4-9 0,9-12 2,14-11 2,13-7-3,7-4 24,41 0 60,36-10-49,32-7-36,18-2-30,1 0-176,-13-1-256</inkml:trace>
  <inkml:trace contextRef="#ctx0" brushRef="#br0" timeOffset="31979.66">11711 4199 625,'0'0'161,"0"0"-37,0 0 18,0 0-20,0 0-16,0 0-39,0 0-33,0 0 9,-3 0-20,4 0-11,4 1-6,7 1 1,8 1-5,9-1 4,4 1-5,2 0 0,-2-1 2,-5 0-3,-8-1 2,-8-1-1,-6 0-1,-6 3 2,0-3-2,0 0 1,0 0 1,0 0-2,-9 3-9,-14 5 8,-6 3-2,-7 6-1,-4 5-1,-1 2 1,1 0-5,2-5-12,7-7 21,12-5 1,6-5-1,5-2 0,2 0 4,-1-3 5,-2-9-3,3-2 14,3 1-4,3 4 15,0 3 14,7 4-23,14 2-22,8 0-2,3 11-1,1 9 2,-3 5 1,-2 0-1,-1-3-1,-2-2 1,2-5-4,-1-6-1,-1-8-33,-2-1-24,2-1-40,-1-18-49,-3-3-60,-2-6-251</inkml:trace>
  <inkml:trace contextRef="#ctx0" brushRef="#br0" timeOffset="32348.51">12351 4311 485,'0'0'854,"0"0"-835,0 0-9,0 0 54,0 0-31,94-19-3,-63 19-16,-1 0-14,0 0-4,-3 0-75,-8 0-175,-13 0-234</inkml:trace>
  <inkml:trace contextRef="#ctx0" brushRef="#br0" timeOffset="32489.21">12328 4434 1362,'0'0'39,"0"0"-28,0 0 48,91 0-24,-34-5-34,7-2-1,3 2-118,-4 0-256</inkml:trace>
  <inkml:trace contextRef="#ctx0" brushRef="#br0" timeOffset="32977">13135 4204 1102,'0'0'318,"0"0"-318,0 0-6,0 0 1,0 0 5,-13 112 21,-5-69-2,1-4-16,4-5-1,4-7-2,3-11-1,4-5-27,2-10-68,0-1 51,0-12 41,12-17-41,15-12-5,8-7 30,5-8 18,6-7 2,-1 3 1,0 5 27,-5 10 19,-3 15-2,-4 12-13,-7 13-6,-7 5-10,-6 12-15,-5 16 1,-8 12-4,-11 1 3,-26 4-2,-14-2 1,-1-7 0,1-7 3,11-7-2,11-10 2,12-4 0,11-4 7,4 1 11,2 5 6,0 3 4,11 5-5,10 5 19,5 0-18,7 3-17,9-2-10,9-2-1,4-2-57,2-7-140,-2-7-182</inkml:trace>
  <inkml:trace contextRef="#ctx0" brushRef="#br0" timeOffset="33165.4">13751 4325 1383,'0'0'12,"0"0"8,0 0 50,0 0-51,87-12 1,-43 12 1,7 0-21,6 0-4,-6 0-124,-14 0-239,-12-17-447</inkml:trace>
  <inkml:trace contextRef="#ctx0" brushRef="#br0" timeOffset="33345.97">13890 4153 1560,'0'0'0,"0"0"5,0 0-10,0 0 7,0 0-2,0 124 14,-21-68-9,-3 3-5,5-1-57,10-5-134,6-10-112,3-7-227</inkml:trace>
  <inkml:trace contextRef="#ctx0" brushRef="#br0" timeOffset="33601.64">14326 4286 952,'0'0'250,"0"0"-250,0 0 0,0 98 66,-6-31-1,-5 8 33,-5 5-35,-4-1-16,-2-6-23,-5-7-14,-1-10-6,1-14-4,-4-14-1,-4-14-45,-4-14-59,-2-8-136,5-32-153</inkml:trace>
  <inkml:trace contextRef="#ctx0" brushRef="#br0" timeOffset="33756.62">14440 3967 1180,'0'0'0,"0"0"-67,0 0 66,87 14-7,-75 8-89,-5 0-203</inkml:trace>
  <inkml:trace contextRef="#ctx0" brushRef="#br0" timeOffset="33954.11">14914 4153 1390,'0'0'0,"0"0"9,-23 81-9,-16-33 5,-15 2 14,-8 1-5,-3-2-14,7-6 0,9-9-41,16-12-156,18-15-105,15-7-288</inkml:trace>
  <inkml:trace contextRef="#ctx0" brushRef="#br0" timeOffset="34127.41">14630 4200 139,'0'0'1209,"0"0"-1195,0 0 17,0 0 53,0 0-70,0 0-12,67 38 9,-52 16 5,1 9-16,2-4-1,3 0-21,0-4-115,4-4-63,4-12-107,-1-8-189</inkml:trace>
  <inkml:trace contextRef="#ctx0" brushRef="#br0" timeOffset="34363.33">15043 4576 1117,'0'0'156,"0"0"-122,0 0 130,0 0-89,0 0-25,0 0-50,22-34-10,-38 72 10,-2 10 1,2 3-1,3 2 2,2-5 5,5-7 2,0-7 0,6-7 0,0-6-6,0-5 2,6-3 4,16-3-2,14-1 8,19-3-6,15-6-9,6 0-48,-7-7-163,-14-18-413</inkml:trace>
  <inkml:trace contextRef="#ctx0" brushRef="#br0" timeOffset="35220.39">11435 3467 839,'83'3'117,"30"2"-113,43 3 62,44-3 46,53 3-26,44 6-20,40 5 2,14 8-27,-2 9-27,-27 3-5,-45 2-2,-41 3-7,-39-6 0,-18-4-3,-15-5 7,0-5-3,-9-6 1,-9-5-2,-15-5-1,-23-2 0,-19-3 1,-20-3 0,-20 3 0,-19 0 0,-15-2-11,-9-1 2,-6 0 5,0 0 4,0 0 4,0 0 3,0 0 6,0 0 13,0 1-1,0 7-25,0 18-4,-10 31-7,-4 34 11,-7 32 33,-3 17-6,0 2 12,-2 2 0,3-9-13,1-9 6,1-10-21,-6-12-6,-4-12-3,-12-13-2,-12-15-4,-14-18-81,-13-25-201,-20-21-350</inkml:trace>
  <inkml:trace contextRef="#ctx0" brushRef="#br0" timeOffset="35773.47">11721 3476 908,'0'0'125,"0"0"-120,0 0 28,0 0 17,0 0-31,-22 116 70,7-23 30,0 20-49,0 9-46,5 0 2,0 2-6,1-5-5,2-4-5,0-9-4,-4-6-2,-5-8-4,-3-10-2,-4-12 1,-2-12-1,5-17 2,8-15 0,11-9 0,1-3 5,28 0 2,35 0 9,44 0 48,43-2-13,42 1-14,32-1-5,34-1-1,33-3-5,32-1-17,25 0-9,14 1 2,4 4-3,-10 3 1,-29 3-11,-46-1-35,-55-6-32,-55-11-86,-47-11-318</inkml:trace>
  <inkml:trace contextRef="#ctx0" brushRef="#br0" timeOffset="43254.65">22985 6543 609,'0'0'261,"0"0"-249,0 0 28,0 0 67,0 0-40,0 0-28,0 0 6,-1 2 7,1-2-7,0 1 17,0-1-6,0 0-5,0 0-9,4 1-7,10 1-6,10 2-5,7 1 18,10 0-21,8 0 14,9 1-7,7-1-12,6 0 21,10-1-17,9 3-4,10-3-3,4 1-4,2 2 10,2-3-11,-10 0 6,-5 1-13,-9-3 1,-10 1-2,-8-1-2,-11-1 2,-12 2 0,-17-2 0,-12 1 0,-6 0-1,-7 1 0,1-1-1,-2-1-1,0-1 1,0 2 2,0-1-1,0-1 1,0 1-1,0-1-1,0 0-1,0 0 0,0 0 2,0 2-3,0-2-9,0 0 0,0 0-2,-2 0-3,-4-2-6,-1-10 3,-7-2-6,1-6 7,-6-5 5,-6-5 2,-8-2-17,-2-2 0,-1 5 2,5 7 9,10 10 8,11 8 9,6 2 2,4 2 3,0 0 1,4 14-2,13 5 22,6 5 20,7-2-6,3 0 6,8-1-13,7 1-3,9-2-8,5 0-8,1 0-4,-9-4 2,-15-2-2,-16-6-1,-10-1-5,-11-2 2,-2 3-3,0 4 0,-12 7 0,-9 4 5,-9 4 3,-8 2 5,-3 0-13,1 0 8,0-7-8,9-5-1,11-5-7,7-5-45,11-3-66,2 1-89,17 1-134,15-2-254</inkml:trace>
  <inkml:trace contextRef="#ctx0" brushRef="#br0" timeOffset="43646.71">24883 6658 1458,'0'0'79,"0"0"-76,0 0 68,0 0-12,0 0-45,22 91 11,-22-37 15,0-5-26,0-6-8,-7-5-6,4-9 0,-1-5-1,2-7-8,0-6-54,1-7-46,-2-4-13,0-7-21,-2-20 20,-2-10 27,4-15 40,1-9 44,2-4 12,0 3 43,3 8 52,15 12 18,9 9 1,6 6-34,3 10-2,7 6-49,-1 5-19,1 6-10,-3 0-2,-7 9-39,-9 12-65,-15 7-131,-9 4-127</inkml:trace>
  <inkml:trace contextRef="#ctx0" brushRef="#br0" timeOffset="43832.53">24689 6950 1153,'0'0'50,"0"0"61,0 0 66,0 0-38,0 0-63,0 0-17,119 61-20,-61-47-17,4-2-2,8-2-17,-2-3-3,1-2-61,1-5-206,-7 0-612</inkml:trace>
  <inkml:trace contextRef="#ctx0" brushRef="#br0" timeOffset="45819.41">14301 5141 854,'0'0'0,"0"0"-144,0 0 123,0 0 21,0 0-3,0 0-142,-7-43-217</inkml:trace>
  <inkml:trace contextRef="#ctx0" brushRef="#br0" timeOffset="51534.91">10716 6296 629,'0'0'148,"0"0"-145,0 0 46,0 0 12,0 0-26,0 0-1,0 0-27,0 0-7,26 0-13,2-1-129,15-16-224</inkml:trace>
  <inkml:trace contextRef="#ctx0" brushRef="#br0" timeOffset="52484.02">16372 4263 1116,'0'0'248,"0"0"-222,0 0-21,0 0 17,0 0 29,100 79-25,-79-44 17,-9-4-18,-5-5-13,-1-2-8,-3-9 2,-2-7-5,7-5 1,10-3 2,16-11 10,19-20-7,7-11-5,4-11 3,-9-5 2,-6-4 4,-4-2-11,-2 3-5,-3 9-43,-5 16-145,-15 18-281</inkml:trace>
  <inkml:trace contextRef="#ctx0" brushRef="#br0" timeOffset="52778.93">16485 4174 1539,'0'0'0,"0"0"-55,0 0 55,9 108 13,-9-60 4,0 6-1,0-4-6,0-4-9,8-11 3,4-9-3,7-12-1,8-13 8,7-1 22,7-27 13,11-16 1,7-16-5,6-9-14,2-5-13,2 3-11,-6 7-1,-11 12-20,-11 14-65,-18 17-110,-20 14-302</inkml:trace>
  <inkml:trace contextRef="#ctx0" brushRef="#br0" timeOffset="53131.1">16353 4400 1035,'0'0'582,"0"0"-580,0 0-1,0 0 54,0 0-13,0 0-23,28 5-14,-1 21 0,6 2 7,-1 0-7,-5-3-3,-5-3-1,-6-8 0,0-6-1,2-8 2,12 0 1,16-21 6,16-17 5,13-13 0,6-7 4,0-12-7,-6-1-2,-7 1-8,-12 7-1,-11 17-22,-14 17-53,-11 22-167,-16 7-169</inkml:trace>
  <inkml:trace contextRef="#ctx0" brushRef="#br0" timeOffset="53423.3">16408 4301 336,'0'0'1281,"0"0"-1281,0 0-21,0 0 21,10 87 18,-1-63-7,1 3 8,0-5-5,7-2-6,4-5-2,8-8 17,14-7 13,5-3-8,11-24-2,7-12-11,0-11-3,2-6-11,-2-2-1,-2 1-16,-7 10-63,-11 13-202,-17 15-309</inkml:trace>
  <inkml:trace contextRef="#ctx0" brushRef="#br0" timeOffset="53821.11">16509 4411 1648,'0'0'0,"0"0"-42,0 0 42,0 0 46,0 0-27,0 0-17,40 0-1,-24 17 4,3-2-3,-6-4 5,-1-2 4,-6-6-6,0-2-1,-3-1-1,0 0 9,2 0 13,3-4-8,1-8-11,3-5-3,3-3 2,2-5-2,5-7-1,5-6-1,9-9-1,7-4 2,5-4-1,5-2-1,2 3 0,2 7-1,-4 12-20,-3 15-117,-14 15-217,-21 5-494</inkml:trace>
  <inkml:trace contextRef="#ctx0" brushRef="#br0" timeOffset="54173.17">16269 4227 1467,'0'0'0,"0"0"-38,0 0 38,25 74 34,-19-33 6,-3 5 2,-3 0-29,0-9-4,0-5-5,1-11 9,6-10 13,5-8 4,13-3 37,14-13-10,22-20-23,21-18-9,10-13-15,7-4-10,-3-3 2,-8 6-5,-8 6-4,-10 12-38,-9 11-81,-15 14-173,-20 12-383</inkml:trace>
  <inkml:trace contextRef="#ctx0" brushRef="#br0" timeOffset="55666.76">10471 6319 506,'0'0'0,"0"0"1,0 0 16,0 0 1,0 0 12,0 0-28,0 0-1,0-2-2,0 6-7,0-1-18,0 0 13,0-2 10,0 1-2,0-2-7,0 0-150</inkml:trace>
  <inkml:trace contextRef="#ctx0" brushRef="#br0" timeOffset="56372.05">9922 6179 1101,'0'0'110,"0"0"-105,0 0 122,0 0-9,0 0-76,0 0 0,57-30-16,-23 30-9,8 0-7,1 0-4,2 0-5,-8 0 1,-10 2-4,-12-1 2,-9 1-3,-6-2-6,0 0 2,0 0 7,0 0 2,-8 0-2,-17 3-5,-14 8 3,-7 9 2,-5 9-1,1 8 0,0 4-1,6-3 3,8-5-3,9-10 4,12-8-3,8-6 1,4-6-4,0-3-4,-3 0 7,-3-5 1,5-10 0,4-2 4,0 4 9,16 0 11,14 6-17,6 7-4,1 0 5,-1 18 1,-6 7 1,-5 5-5,-4-2 3,-5 0-8,-4-5 0,0-6-1,6-3-57,7-11-76,9-3-164,5 0-236</inkml:trace>
  <inkml:trace contextRef="#ctx0" brushRef="#br0" timeOffset="56560.66">10459 6341 1113,'0'0'95,"0"0"-6,0 0 43,0 0-71,0 0-19,105-10-8,-64 7-15,0-1-19,-2 4-40,-8-3-166,-9 2-240</inkml:trace>
  <inkml:trace contextRef="#ctx0" brushRef="#br0" timeOffset="56709.09">10512 6486 1437,'0'0'44,"0"0"-39,108-20 10,-51 11-15,4 4-5,-1 3-107,-3 2-202,-5 0-326</inkml:trace>
  <inkml:trace contextRef="#ctx0" brushRef="#br0" timeOffset="57064.79">11314 6024 325,'0'0'1068,"0"0"-1025,0 0 116,0 0-44,0 0-72,0 0-7,-3 51-3,-2 31 46,-9 16-12,-4 0-24,-5 2-10,1-11-30,4-13-3,5-15 0,5-12 0,7-18 0,1-13-23,0-12-51,1-6-26,17-20 20,5-15-107,2-14-90,5-6-43,4 1-216</inkml:trace>
  <inkml:trace contextRef="#ctx0" brushRef="#br0" timeOffset="57554.24">11623 6278 1091,'0'0'47,"0"0"24,0 0 55,0 0-52,0 0-5,0 0 5,41 5-10,-3 1-5,11-6-10,0 0-15,3 0-14,-8-4-14,-7-3-1,-15 1-4,-8 3 0,-8 2-1,-6 1-2,0 0-10,0 0-21,-11 17-5,-23 11 28,-12 7 10,-14 4-2,-4-1-2,3-7 1,12-11-4,16-8-32,15-9 26,9-3 13,9-2 10,0-9 14,0-3 11,13 2-6,4 2-6,-1 5-9,3 4-10,4 1-4,2 0 0,2 9-1,3 8 0,-3 0 0,-2 0-3,-5-2 1,-5-4-11,-2-4-23,-1-4-46,1-3-22,5 0-62,5 0-27,6-7-54,3-9-96</inkml:trace>
  <inkml:trace contextRef="#ctx0" brushRef="#br0" timeOffset="57813.49">12374 6123 1200,'0'0'301,"0"0"-227,0 0 66,0 0-66,0 0-29,0 0-16,10 73-13,-36 16 40,-11 11 0,1-2-29,5-11-13,5-12 1,11-12-15,5-11-5,5-13-3,5-13-36,0-12-51,0-12 0,5-2-79,8-16-152,1-13-244</inkml:trace>
  <inkml:trace contextRef="#ctx0" brushRef="#br0" timeOffset="58334.32">12891 6070 1066,'0'0'245,"0"0"-197,0 0 98,0 0-67,0 0-37,0 0-16,1 109 48,-25-33-37,-6 7-20,-4 2 1,0-3 1,2-5-13,9-9-1,6-7-1,7-9-4,7-10 1,3-9 1,0-10-2,3-6 4,16-5 9,12-3 11,20-5 31,16-4-5,20 0-17,10 0-8,4 0-17,8 0-8,3-3 0,-2-2 0,-2 0 0,-17 0-72,-23 0-59,-23 5-60,-26 0-300,-19 0-510</inkml:trace>
  <inkml:trace contextRef="#ctx0" brushRef="#br0" timeOffset="58809.36">13572 6161 1283,'0'0'188,"0"0"-179,0 0 65,0 0-43,0 0-30,0 0 3,-100 97 7,69-35-1,13-1-8,11-10-1,7-9-1,11-11 1,18-10 5,8-11-5,8-10 5,6-4 5,1-23-8,-6-9 2,-3-10 4,-10-7-7,-9-6 1,-14 0-3,-10 0-4,0 7-8,-23 10-7,-10 15-1,-12 17-5,-9 10 8,1 8 10,2 21 7,12 10 0,13 2 2,19-2 4,7-3 26,11-8 5,26-6 1,15-12-4,21-5-7,12-5-21,9-5-6,-1-10-138,-13-2-295</inkml:trace>
  <inkml:trace contextRef="#ctx0" brushRef="#br0" timeOffset="60981.34">13664 5841 532,'0'0'140,"0"0"30,0 0 22,0 0-48,0 0-27,0 0-4,0 0-23,-20-42-35,20 42-32,0 14-14,0 25-1,3 19 56,9 10-2,6 10-3,4 4-20,-1 0-14,-3 2 22,-8 1-21,-8-7 0,-2-6-14,0-10-6,-3-9 6,-3-8 5,-1-12-13,2-8-1,0-11-3,4-5 0,-3-5-3,2-2-1,2-2-23,-3 0-22,3-6-24,0-10-60,0-1-153,13-1-163,-1 0-517</inkml:trace>
  <inkml:trace contextRef="#ctx0" brushRef="#br0" timeOffset="61379.98">13556 5721 822,'0'0'111,"0"0"-66,0 0 154,0 0-44,0 0-67,0 0-56,-11 75 54,19 1 17,4 15-35,1 6-10,-2 2-20,-5-4-4,1-8-12,-5-9 4,2-13-13,-4-15-5,0-13 1,0-11-9,0-11 0,0-8-4,0-5-9,0-2-24,-4-2-11,-2-15-28,-2-4-93,4 0-54,4 2-41,0-2-116,0 1-143</inkml:trace>
  <inkml:trace contextRef="#ctx0" brushRef="#br0" timeOffset="61715.73">13606 5950 694,'0'0'52,"0"0"-31,0 0 63,0 0-6,0 0-1,0 0 38,-7 91-4,7-25 37,3 10-40,7 9-12,3 0-5,0-4-38,-4-7-17,0-9-27,-5-14-7,2-7-2,-5-8 0,3-8-53,-1-6-108,4-7-122,5-10-269</inkml:trace>
  <inkml:trace contextRef="#ctx0" brushRef="#br0" timeOffset="64737.6">8796 9059 621,'0'0'159,"0"0"-56,0 0 100,0 0-24,0 0-31,0 0-42,0 0-37,58-38-33,-1 31-1,6-1-5,1 0-11,-11 3-13,-14-1-3,-18 3-2,-12 3-1,-9 0-2,0 0-5,-21 2-28,-22 18 14,-9 8 19,-9 8-4,3 4 4,11-1 1,8-2-2,12-8 3,13-9 0,8-11 0,4-6 1,2-3 5,0 0 6,0 0 19,2 0-4,14 0-17,5 0 6,12 0-12,5 10-2,-3 2 0,-2 4-2,-13 1-3,-12-2-4,-4-1-37,-4-6-58,-7-8-85,-20 0-73,-7-13-228</inkml:trace>
  <inkml:trace contextRef="#ctx0" brushRef="#br0" timeOffset="64938.93">8431 8765 1109,'0'0'327,"0"0"-281,0 0 61,0 0-55,0 0-20,-6 145 52,6-57-35,0 4-29,-5-3-11,-12-7-7,7-13-2,6-11-7,4-15-49,12-18-117,24-16-197,14-9-452</inkml:trace>
  <inkml:trace contextRef="#ctx0" brushRef="#br0" timeOffset="65189.74">9455 8861 1059,'0'0'562,"0"0"-562,0 0 2,0 0 41,2 133 21,-18-57 28,-6 2-39,-4 1-19,0-7-9,4-8-18,7-16-7,6-14-5,6-15-30,3-11-57,4-8-79,15-10-176,1-21-386</inkml:trace>
  <inkml:trace contextRef="#ctx0" brushRef="#br0" timeOffset="65385.31">9666 9124 1491,'0'0'55,"0"0"-55,0 0 34,0 0-12,95 0-15,-67 0-6,-1 0-1,0 2-107,-12 1-210,-13 6-485</inkml:trace>
  <inkml:trace contextRef="#ctx0" brushRef="#br0" timeOffset="65533.66">9623 9356 1570,'0'0'72,"0"0"-70,0 0 44,0 0-10,80 7-34,-41 2-2,16 2-82,19-4-268,22-7-572</inkml:trace>
  <inkml:trace contextRef="#ctx0" brushRef="#br0" timeOffset="66253.79">10461 9062 1295,'0'0'72,"0"0"-66,0 0 96,36 114 3,-13-58-31,-2 5-18,-6-1-35,-5-7-5,-4-4-10,-1-12-4,-2-9-2,-1-13-2,-2-8-14,3-7-15,1-11 10,6-25 13,2-20-16,5-20 10,-4-14 6,-2-11-2,-6 1 2,-3 6-12,-2 11 20,0 19 1,0 18 3,3 11 3,3 14 4,-2 8 0,1 7 2,0 3-2,3 3-1,6 0-6,16 0 0,19 8 8,30 1 26,36-7 4,42-2 1,42 0-8,37-19 3,21-7-1,-2 1 0,-18-1-1,-27 5-11,-35 2-7,-34 4-13,-32 1-5,-34 4-2,-32 4-3,-22 1-21,-21 5-37,0 0-39,-42 14-61,-27 11-97,-28 6-158</inkml:trace>
  <inkml:trace contextRef="#ctx0" brushRef="#br0" timeOffset="66824.79">11072 9093 1106,'0'0'136,"0"0"-120,-31 79 167,17-43-82,-2 3-51,3 0-6,-4 1-31,5-6-12,1-8-1,5-10-1,3-9-43,3-7-26,0-9 41,0-23 19,17-19-9,10-12 14,10-6 5,8-1 5,3 6 24,2 6 18,-3 12-4,-3 12-13,-9 14-2,-11 13-5,-8 7-18,-8 5-5,-8 22-1,-3 11-3,-24 9 1,-15 3-24,-9-4-20,-2-1 4,6-8 17,13-10 21,12-10 5,11-7 0,11-7 6,0-1 25,2 1 28,14 5-7,3 1-9,5 4-18,2 0-10,-1 1-14,2 3-1,1-4-4,1-4-89,-1-4-122,-3-5-244</inkml:trace>
  <inkml:trace contextRef="#ctx0" brushRef="#br0" timeOffset="67115.67">11505 8852 1029,'0'0'64,"0"0"-35,0 0 151,0 0-73,95-67-50,-67 67-19,-3 20-17,-3 8-15,-10 5-5,-9 4-2,-3 0-2,-15 1-23,-12-5-8,-3-5 4,7-9-10,12-8 26,8-10 14,3-1 7,9 0 33,18-11 10,7-6-14,9-3-7,5 0-29,3 2-5,-6 6-197,-10 6-213</inkml:trace>
  <inkml:trace contextRef="#ctx0" brushRef="#br0" timeOffset="67297.67">11709 9228 1389,'0'0'92,"0"0"-82,123-30 131,-74 23-84,-1 5-28,-1 1-27,-8 1-2,-9 0-76,-14 0-116,-16-3-291</inkml:trace>
  <inkml:trace contextRef="#ctx0" brushRef="#br0" timeOffset="67461.71">11921 9078 1411,'0'0'184,"0"0"-184,0 0 86,0 0-54,0 0-9,-17 130 32,0-63-34,3-1-16,4-7-5,7-6-10,3-11-77,0-8-136,16-16-183</inkml:trace>
  <inkml:trace contextRef="#ctx0" brushRef="#br0" timeOffset="67732.04">12674 9082 1200,'0'0'354,"0"0"-348,0 0 30,0 0 61,-86 90-49,29-41-15,-2 4-26,2-8-5,9-6-2,12-11-39,13-9-111,12-13-142,8-6-256</inkml:trace>
  <inkml:trace contextRef="#ctx0" brushRef="#br0" timeOffset="68173.76">12433 9040 1363,'0'0'92,"0"0"-1,0 0 58,0 0-95,0 0-33,0 0-14,55 84 13,-45-19 3,2 0-17,-3 0-3,-1-2-3,2-9-2,2-8-24,2-10-50,3-7-78,3-9-67,1-9-54,-5-8-103,-6-3 182,-2-16 196,-1-7 46,-1-4 236,2 1 3,-4 2-66,1 11-51,-1 4-50,-1 8-36,-2 1-38,2 0-34,1 16-10,3 8 0,1 8 2,-4-2 1,2 0-1,-3-3 0,-2-4 1,0-4-3,1-6 0,1-4 0,2-3 1,3-1-1,3-2 0,3-3-3,3 0-1,3 0-21,5-8-38,4-6-47,4-2-57,0-1-139,-1 0-344</inkml:trace>
  <inkml:trace contextRef="#ctx0" brushRef="#br0" timeOffset="68539.76">12920 8730 1163,'0'0'157,"0"0"-108,0 0 130,0 0-94,0 0-47,84-20-1,-47 32-3,-9 5-13,-14 0-14,-7 4-7,-7 3 0,0 3-2,-17 3 2,-7 1-1,4-5-1,5-8-9,9-7 0,6-5 5,26-6 5,23-1 0,20-18 2,18-11-2,6-7-5,1-1-130,-6-2-337</inkml:trace>
  <inkml:trace contextRef="#ctx0" brushRef="#br0" timeOffset="79769.21">9487 11984 907,'0'0'60,"0"0"-34,0 0 8,0 0-21,0 0 12,-102 64 5,59-14-14,3 12 5,10 1 5,11-3 5,16-8-11,3-16-4,28-15-10,24-18-2,17-5 7,10-28-2,-3-17-8,-12-7 6,-18-4 3,-19 0-3,-21-3-4,-6 1-2,-22 2 1,-22 9-2,-12 15-4,-7 22 1,3 12-8,7 24-7,9 22 12,16 8 6,17 1 2,11-1 2,25-7 5,21-9 10,15-7-10,12-12-5,7-8-4,5-11-75,-5 0-272</inkml:trace>
  <inkml:trace contextRef="#ctx0" brushRef="#br0" timeOffset="80334.34">10042 12330 803,'0'0'179,"0"0"-70,0 0 54,0 0-20,0 0-27,0 0-70,25 0-23,12-1-21,5-1-2,-5 2-83,-10 0-171,-21 12-197</inkml:trace>
  <inkml:trace contextRef="#ctx0" brushRef="#br0" timeOffset="80459.01">9985 12525 906,'0'0'342,"0"0"-316,0 0-17,0 0 63,112-33-23,-53 19-49,5 1-151,-5 1-369</inkml:trace>
  <inkml:trace contextRef="#ctx0" brushRef="#br0" timeOffset="80923.56">10851 12083 1103,'0'0'237,"0"0"-235,0 0 3,-119 37-5,76 14 12,3 8 1,10 7-5,13-11-8,16-6-1,1-15-6,24-13-4,17-18-16,12-3 18,2-36 1,0-15 2,-6-12 1,-10-10 5,-11-2 0,-13 0 1,-15-2 3,-5 6-4,-28 10 0,-6 14-17,-3 15 9,3 18 4,11 8 3,7 6 2,8 0 4,2 17 26,2 20 24,1 21 13,4 17 7,1 12 2,-1 13-33,-5 1-3,-1 0-22,4-10-5,2-7-10,4-7-4,0-6-20,0-12-157,5-17-184</inkml:trace>
  <inkml:trace contextRef="#ctx0" brushRef="#br0" timeOffset="81149.47">11148 12240 642,'0'0'556,"0"0"-539,0 0-10,0 0 85,0 0-7,0 0-59,96 7-25,-65-3-1,-6 2-142,-11 2-160,-8 3-295</inkml:trace>
  <inkml:trace contextRef="#ctx0" brushRef="#br0" timeOffset="81266.68">11123 12455 1198,'0'0'122,"0"0"-100,0 0 62,0 0 13,0 0-97,118-17-50,-59 2-333</inkml:trace>
  <inkml:trace contextRef="#ctx0" brushRef="#br0" timeOffset="81773.67">11621 12073 1360,'0'0'111,"0"0"-59,0 0 12,0 0-40,0 0-19,2 99 9,-1-28 38,-1 5-31,-1 0-15,-11-3-4,-4-4-2,2-6-33,-2-9-117,1-15-128,-2-20-322</inkml:trace>
  <inkml:trace contextRef="#ctx0" brushRef="#br0" timeOffset="82476.9">11521 12391 1143,'0'0'26,"87"-52"-25,-29 32 0,9 3-1,3 4-13,2 0-105,-7 3-105,-10 2-11,-8 0 165,-13-1 69,-12 1 78,-9-1 80,-9 3 20,-4 6-13,-17 0-47,-20 10-99,-10 23-16,-5 11-3,3 12-1,12 0 1,13-3-3,14-12-6,10-14-12,7-12-6,20-15 2,7-3 25,3-26 0,1-11 3,1-8 7,-8 1 23,-7 5 22,-3 11 12,-10 14-9,-4 7-7,-4 10-28,-2 7-23,-1 19-5,0 10 5,0 6 0,0 2 0,-6-8-9,1-9-43,5-13-46,0-7-10,4-7 58,12-11 32,5-18 18,4-9 19,-2-4 59,4 0 24,-3 6-11,-6 11-28,-4 11-6,-7 11-4,-3 3-45,0 15-8,-1 15-1,-1 8 1,-2 5 0,0-6-9,0-4-27,0-9-32,0-11-12,0-8 21,3-5 12,6-2 47,4-19 6,4-9 26,3-2 43,0 2-12,-2 5-20,-2 10-3,-7 8-4,-3 5-16,-1 2-18,-2 0-2,0 16-4,1 1 0,-4 2 3,6-1-16,-2-4-33,5-2-45,6-7-119,5-5-207</inkml:trace>
  <inkml:trace contextRef="#ctx0" brushRef="#br0" timeOffset="82643.8">12561 12061 1422,'0'0'42,"0"0"-36,82-39 5,-49 39-9,3 0-2,-2 4-88,-6 7-217,-4-6-546</inkml:trace>
  <inkml:trace contextRef="#ctx0" brushRef="#br0" timeOffset="82792.32">12894 11904 1470,'0'0'75,"0"0"-69,0 0 28,0 0-10,0 0-12,20 122 5,-20-60-17,0-2 0,2-12-159,19-14-249</inkml:trace>
  <inkml:trace contextRef="#ctx0" brushRef="#br0" timeOffset="83037.14">13507 11802 1397,'0'0'85,"0"0"-77,0 0 3,-90 87 30,25 14 30,-10 26 4,-7 20-30,4 3-2,18-2-9,28-14-7,28-21-17,21-19-10,37-24-3,22-20-6,10-25-39,5-25-84,-4-9-163,-11-38-395</inkml:trace>
  <inkml:trace contextRef="#ctx0" brushRef="#br0" timeOffset="83305.65">14160 11801 1409,'0'0'147,"0"0"-126,0 0-12,0 0 5,-88 92 22,3-15 1,-11 4-27,7-6-10,21-14 0,27-13-5,22-18-61,19-19-199,3-11-280</inkml:trace>
  <inkml:trace contextRef="#ctx0" brushRef="#br0" timeOffset="83483.69">13894 11788 1448,'0'0'107,"0"0"-95,0 0 13,0 0-1,8 87 34,-8-20-15,0 5-35,0-1-8,0-2-5,0-5-60,6-15-151,10-14-234</inkml:trace>
  <inkml:trace contextRef="#ctx0" brushRef="#br0" timeOffset="83721.76">14105 12082 1513,'0'0'77,"0"0"-73,0 0 30,0 0 0,0 0-26,21 86-5,-21-33 1,0-3-4,-2-5-2,-3-6 0,1-11-1,4-10 2,0-11-2,10-7 3,16 0 6,11-3 1,14-11 0,6-2-7,5-1-27,-4-2-161,-11 2-324</inkml:trace>
  <inkml:trace contextRef="#ctx0" brushRef="#br0" timeOffset="83934.55">13592 12584 1691,'0'0'0,"0"0"3,110-28-3,-46 23 42,12 4-24,8 1-12,-1 0-6,-7 0-82,-12 0-147,-17 0-216</inkml:trace>
  <inkml:trace contextRef="#ctx0" brushRef="#br0" timeOffset="84388.4">13905 12834 1590,'0'0'1,"0"0"-1,12 105 32,-11-54 35,-1 2-39,0 2-21,0-6-7,-6-11-6,-1-11-34,2-13-46,1-14-34,1-7 18,3-30 26,0-16 24,3-11 31,13-4 21,5-1 14,1 8 40,7 12 17,4 3 6,0 13-7,-2 12-13,-4 12-22,-2 9-13,-4 6-11,-6 25-4,-9 6-5,-6 10-2,-17 2 0,-22-1-1,-7-4-16,1-11 1,10-8 1,15-11 14,10-11 1,10-1 2,0-2 27,0 0 28,1 2-6,13 3-16,5 5-12,5 6-19,10 1-4,11 3-1,10-1-17,16 1-146,13-1-194,-2-7-408</inkml:trace>
  <inkml:trace contextRef="#ctx0" brushRef="#br0" timeOffset="84687.08">14822 11864 603,'31'73'796,"7"41"-734,-1 36 37,-16 17 12,-17 10-39,-4-1-30,-34-6-25,-20-7-17,-17-15 0,-17-14-9,-11-23-85,-11-30-165,1-34-442</inkml:trace>
  <inkml:trace contextRef="#ctx0" brushRef="#br0" timeOffset="85768.3">1485 13571 601,'0'0'71,"0"0"29,0 0 37,0 0-62,98 30 41,38-11 37,52-4-53,52-7-24,55-8-28,50 0-9,35 0-16,24 0-6,5-12 15,-23-2-10,-33 2-3,-48 3 8,-59 5-8,-58 2-19,-52 2 0,-50 0-1,-38 0-5,-26 0-44,-22 5-63,-19 5-73,-36 6 11,-19-4-78,-12-7-86</inkml:trace>
  <inkml:trace contextRef="#ctx0" brushRef="#br0" timeOffset="86173.34">1165 13593 921,'0'0'160,"0"0"-91,0 0-49,176-6 72,-6 6 47,66 0-8,65 0-40,71 0-12,59 8-26,37-7-11,11-1-20,-17-18 13,-33-12-6,-42-4 6,-48 4-2,-56 8-33,-57 5 4,-58 8-4,-53 9 0,-47 0-4,-35 0 3,-21 2-17,-12 7-47,-15 3 7,-22 1-15,-18-6-91,-11-3-134,-7-4-130</inkml:trace>
  <inkml:trace contextRef="#ctx0" brushRef="#br0" timeOffset="87208.09">1783 11443 289,'0'0'105,"0"0"2,0 0-39,0 0 14,0 0-8,0 0 12,-69 1-19,75 6 0,30 6 25,27-1-13,39-1 34,44-5-33,38-2-5,38-4-15,29 0-15,22 0-11,15 0-27,1 0-1,-4 12-3,-14 0 1,-17 1-3,-24-4-1,-23-4 4,-20-3 6,-19-2 1,-19 0-7,-16 0-4,-17 0 0,-16 0 1,-10 0 0,-11 0-1,-9 0 0,-3 1 1,0-1-1,-4 0 0,-11 0 1,-6-4-1,-8-4 2,-4 3-1,-7 1-1,-2 0-2,-2 1 1,3 3-1,5 0-2,5 0 3,3 0-5,3 6-1,-3 2-2,-7-2-1,-6 1 7,-10-4-4,-7-2 7,-9-1 0,0 0 0,3 0 3,0 0 0,0 0 1,2 0 3,-2 0 1,-2 0-3,-1 0 2,0 3 0,0 18-4,-15 24-1,-15 37 9,-8 39 35,-2 32 31,8 16-32,10 5-20,13 5-8,9-14 0,0-4-4,1-19-13,1-21 4,-2-12-7,-11-23 3,-26-13-5,-27-15-36,-26-16-124,-26-21-290,-20-21-520</inkml:trace>
  <inkml:trace contextRef="#ctx0" brushRef="#br0" timeOffset="88035.4">1371 11415 839,'0'0'165,"0"0"-107,0 0 10,0 0 22,0 0-39,0 0-32,-7 63 7,-4 39 68,2 36-27,6 24 1,3 14-34,8 9-8,7 7-8,-8 2 1,-7 1-13,-18-5 1,-15-20-6,-4-23 0,4-31-1,11-36 1,4-29 0,9-27 1,6-15 0,0-6 3,3-3 5,0 0 12,0 0 24,0 0-19,0 0-17,-3 0-9,3 2 1,0-2-2,0 0 0,0 0-2,0 0 2,0 0-3,0 0 2,9 0-1,12 0 2,15 0 2,20 3-1,24 6 3,22 2 5,22 5-2,21-1-2,8-3 10,7-3 3,0-4-8,-2-3-2,4-2-7,-4 0-1,1-2-7,-15-3-81,-26 3-178,-32-1-142</inkml:trace>
  <inkml:trace contextRef="#ctx0" brushRef="#br0" timeOffset="88956.85">2764 13551 1163,'94'-2'130,"45"-8"-98,40-1 68,28 0 0,14 2-17,7 2-19,-7 3-2,-5 1-35,-7-3-2,-3-1-20,-5-2 2,-10-1 0,-17 3-3,-12-1 1,-23 6-4,-16 2 0,-11 0 1,-13 2-1,-13 6 0,-13-1 0,-17 1-1,-15-3 0,-11-3 0,-12-2-2,1 0 1,0 0-1,0 0 2,0-1 0,0-3 0,-2 1 0,-5 3-5,-4 0 2,-4 0-3,6 0-5,-4 0-2,6 0-4,-2 0 3,-2 1 4,-5 2-2,1-3-3,-4 2 1,0-2 7,0 0-3,0 2-7,-4 2-18,-7 4-18,-4 1-27,-8 4-15,-4 1-32,-8-2-17,-12 5-27,-10-5-31,-10-2 51,-1-2-114,3 0 151,13-5 114,15-2 108,14-1 45,9 0 6,6 0 40,2 0-68,3 0-12,3 0-35,0 0 28,3 0 7,24 0-27,7-3-52,9-2-18,-4 1-5,-7 0-6,-9 2-11,-8 0 0,-9 2-30,0 0-50,-6 0-85,0 0-40,0 0-77,-18 6 85,-10-3 53,-6 2 144,-2-5 75,-3 0 43,2 0 38,-2 0-22,-1 0-18,7 0-34,4 0 4,12 0 9,9 0-32,7 0-25,1 0-15,0 0-8,1 0-6,15 0-8,4 0-1,5 0-113,-1 2-124,-6-2-69,-2 0-89</inkml:trace>
  <inkml:trace contextRef="#ctx0" brushRef="#br0" timeOffset="96832.33">22947 6452 481,'0'0'66,"0"0"-37,0 0 73,0 0 28,0 0-33,0 0-9,0 0-2,-2 7-13,2-7 10,0 0 0,0 0 11,12 0-12,19 0-30,19 0 3,23 5-6,16 0-3,16-2-14,8 4-8,2 2-4,3-2-8,2 1 2,9-2-9,5-3 4,9-2 1,-1-1-10,-8 0 3,-7 0-1,-15 0 5,-17 0-3,-14-1 1,-16 0 0,-16-1-1,-16 2-3,-20 0-1,-7 0-3,-6 0 1,0 0-10,0 0 0,0 0-4,-10 2-3,-7 4 7,-10 3 7,-10-1-4,-14-1-4,-12-5 3,-11-2-15,-17 0 8,-15 0-12,-11 0-7,-9 0 14,-7 0-10,0 0 19,2 0-8,6 0-11,14 0 1,13 0 7,14 0 20,10-7 3,11-3 1,6-1 1,4 2 1,5-1 0,7 3 1,10 4-2,9-2 2,14 3 2,5 1 4,3 1 13,0 0 22,30 0-12,30 0-7,35 0-10,32 0-3,19 3 14,11 2 4,9-2 4,-5 4-13,2 2-5,-4 1-11,-12 4-1,-5 2-3,-18-1 2,-17-1-3,-19-1 4,-20-5 0,-22-2-3,-20-3 2,-13-3-3,-10 0 0,-3 0-10,0 0-11,0 0-6,0 0-19,0 3-16,-6-3-11,-12 0-11,-9 0-69,-9 0-24,2-5-121,2-5-41</inkml:trace>
  <inkml:trace contextRef="#ctx0" brushRef="#br0" timeOffset="97317.58">24895 6282 723,'0'0'115,"0"0"13,0 0 17,0 0-53,0 0-28,0 0-1,16 20 15,-1 5 30,9 6-6,8 3-22,7-1-16,3-1-31,1-3-14,-4-9-2,-7-3-12,-10-8 3,-10-2-5,-7-4 0,-5-3-2,0 0 1,0 0 1,0 0 1,0 0-2,0 0 3,0 0-3,-7 0 1,-15 7 1,-23 7 5,-26 11 21,-25 11 9,-13 5-10,-2 7-6,10-4 0,21-4-5,22-9-18,22-7 0,15-7 0,11-8 0,5-1 0,2-5 0,2-3 0,1 0 0,0 0-30,0 0-35,0 0-13,4-9-23,10-5-154,4-2-194</inkml:trace>
  <inkml:trace contextRef="#ctx0" brushRef="#br0" timeOffset="98690.3">18281 3446 1154,'0'0'108,"0"0"-106,0 0 44,0 0 70,0 0-38,0 0-3,-10-27-31,28 53-25,10 12 12,9 13 37,8 3-30,0 1 0,2-2-7,0-3-13,-3-5 6,-3-2-3,-4-8-7,-7-7 0,-9-7 0,-11-5-13,-4-8-1,-4-5 0,-2-3 2,0 0 5,0 0 10,4-15 15,9-18-1,8-16-27,9-18-4,1-10 0,-1-3 0,-5 1 0,-8 7 0,-2 8 0,-6 10 0,0 5 0,-3 11 0,0 8 0,-2 11 0,-1 10 0,-1 4 0,-2 5 0,0 0 0,0 0-30,0 0-24,0 8-35,0 11-13,0 8-44,0 8-131,-5-5-109,-13-4-251</inkml:trace>
  <inkml:trace contextRef="#ctx0" brushRef="#br0" timeOffset="99381.7">18847 3224 1154,'0'0'82,"0"0"-40,0 0 163,0 0-49,0 0-75,0 0-50,4-5-23,9 61-4,-1 16 26,-5 11-3,-7 4-9,0-3-5,-9-3 5,-5-7-5,-4-14-9,4-17-4,4-13-1,6-14-1,1-12 0,3-4-7,0 0 6,0-22 3,0-6-14,1-4 3,5-1 9,0 1-8,-3 2-8,-3 2-1,0 3-2,0 6 9,0 2 0,-10 0-11,-8 0 10,-7 0-2,-4-5 5,-8-2 1,-11-2-6,-7-5-14,-9-4-9,-8 1 0,-5 2-4,5 5 15,9 7 17,21 2 10,17 5 4,16 4 26,9 2 68,0 4-32,11 3-29,15 0-28,7 3-3,3 13 5,-2 4 1,-5 0-3,-4 5 1,-4 1-2,4 3 1,1 4-3,-1 2 6,5 4 1,3 5-2,0 6 5,2-1-6,-3-2 1,-4-6 1,-6-4-7,-3-8-3,-5-7-2,-6-8-1,0-4 1,-5-4-2,0-3 2,-1 0-9,-2 0-5,0-3-5,0 0-5,0 0-8,0 0-36,0 0-53,0 0-129,0-6-265</inkml:trace>
  <inkml:trace contextRef="#ctx0" brushRef="#br0" timeOffset="100915.95">18477 5983 473,'0'0'148,"0"0"-124,0 0 60,0 0 52,0 0-58,0 0-20,0-49-16,1 39-17,1 1 7,-2 2 5,1 2 4,-1 0 1,0 2 12,1 2-2,3-1 13,-3 2 3,5-1 5,1 1-35,5 0-18,3 0-8,2 0 8,2 0-2,0 9 3,2 8 1,3 7 2,1 1-3,2-1-1,-3-2 3,-1 2-4,-3-1 0,1 0-9,-1 2 1,-1 1 1,-1 4-4,-3 3 2,-4 3-3,0 1 1,-5 3-2,-1-2-1,-3-3 8,0-4 2,-2-4-5,0-3-8,0-2 5,0-3-7,0-4 1,0-3 2,0-2-3,0-3 0,-2-3 0,1-1 1,0 0 0,1-2 1,0 0-2,0 1 0,0-1 1,-2-1 2,2 1-3,-1 1 1,1-2-2,0 0 2,0 0-1,0 0 1,0 0-2,0 0 3,0 0-2,0 0 2,0 0 4,0 0-1,0 0 1,0 0 0,0 0 3,0-4 7,0-10-8,1-6-3,7-6-5,-1-3 0,-2-5 0,-4-4-2,-1-3 2,0 4-1,0-2-1,0 3 1,0 4 2,-5 6-2,-3 0-3,-4 4 2,-4 2-7,-3-2-1,-1 3 3,-4-1 5,0 1-5,-2 1 6,3 2 1,-1 2-1,2 0 0,2 3 1,-1 0-3,0-3 2,2 1-1,-2 1-6,4 0 6,1 2-4,4 4 1,2 2-4,4 2-2,1 0 4,4 2-2,1 0-5,0 0-14,0 0-4,0 0-11,0 0-38,7 0-60,13 7-136,7 2-48,8 3-365</inkml:trace>
  <inkml:trace contextRef="#ctx0" brushRef="#br0" timeOffset="101338.13">19167 6188 307,'0'0'232,"0"0"-101,0 0 119,0 0-51,0 0-9,0 0-33,-6 0-53,6 0-37,0 0-20,0 0-20,0 0-17,0 0-8,0 0-2,0 0-6,0 0-25,0 0-84,0 0-154,1 0-351</inkml:trace>
  <inkml:trace contextRef="#ctx0" brushRef="#br0" timeOffset="102435.38">19113 6316 690,'0'0'0,"0"0"-397</inkml:trace>
  <inkml:trace contextRef="#ctx0" brushRef="#br0" timeOffset="106220.29">16182 4381 977,'0'0'70,"0"0"-58,0 0 20,0 0 20,0 0-11,0 0 7,0 0-21,0 0-11,0 0-5,0 0-11,0 0-2,0 0-77,0-4-95,8-13-420</inkml:trace>
  <inkml:trace contextRef="#ctx0" brushRef="#br0" timeOffset="119678.9">16351 4384 675,'0'0'111,"0"0"-64,0 0 93,0 0-4,0 0-26,0 0-35,0 0-11,-9-9-32,10 22-14,12 19-5,7 14 4,7 3 4,1 1 4,4-6-19,-7-7 2,-5-4-1,-4-7 1,-7-10-5,-1-7 1,-5-7-3,1-2 20,2 0 21,7-14 23,13-21-7,14-17-44,15-14-6,12-11-7,9-4 8,5-1 2,-1 3-11,1 7 1,-8 10-2,-10 12 1,-14 16-35,-10 15-61,-15 19-152,-17 8-145,-7 26-487</inkml:trace>
  <inkml:trace contextRef="#ctx0" brushRef="#br0" timeOffset="120076.78">16344 4313 1114,'0'0'154,"0"0"-154,0 0-10,0 0 10,0 0 19,0 0 17,0 94 30,7-38-26,1-2-26,0-6-2,1-3 9,-1-7 3,3-6 2,-3-4-7,-2-9-11,-3-9-4,-1-6-3,-2-4 7,4 0 20,12-11 40,15-19-6,18-15-51,24-17-7,21-7-3,28-13-2,35-7-28,34-6-115,28-3-227,6 6-805</inkml:trace>
  <inkml:trace contextRef="#ctx0" brushRef="#br0" timeOffset="128885.53">10947 848 755,'0'0'74,"0"0"-48,0 0 116,0 0-58,0 0-21,0 0-19,0 0 9,42-10 43,2 10 2,15 0-22,2-8-20,-6-3-19,-12 2-2,-16 1-15,-13 3-6,-7 3-9,-7 2 1,0 0-5,-24 7-1,-10 19-9,-13 16 8,-3 9 1,4 4-2,5 1 2,7-6 0,4-11 0,8-7 0,4-17 3,7-8-2,7-5-1,1-2 1,3 0 12,0-3 5,0-4 0,0 0 22,15 2-25,8 5-9,7 0-6,2 8-3,-2 9 3,-8 4 0,-8-1-4,-10-3-8,-4-5-40,0-5-57,0-5-69,-9-2-124,-7-4-220</inkml:trace>
  <inkml:trace contextRef="#ctx0" brushRef="#br0" timeOffset="129121.16">10696 755 1061,'0'0'107,"0"0"-104,0 0 105,0 0 2,0 0-51,0 0-26,-17 80 73,17-5 18,0 10-45,0 4-19,0-6-15,-3-6-16,-1-11-19,4-10-10,0-11-8,15-12-49,18-10-46,17-13-122,11-10-197</inkml:trace>
  <inkml:trace contextRef="#ctx0" brushRef="#br0" timeOffset="129355.09">11550 677 1469,'0'0'152,"0"0"-148,0 0 30,0 0 21,31 99 20,-25-32-15,-6-4-25,0 0-28,0-10-7,0-10-4,0-6-48,0-12-60,16-11-200,9-14-318</inkml:trace>
  <inkml:trace contextRef="#ctx0" brushRef="#br0" timeOffset="129519.2">11885 951 1561,'0'0'29,"0"0"-12,119-20 65,-76 20-38,2 0-34,-3 0-10,-3 2-26,-9 5-173,-15 3-253</inkml:trace>
  <inkml:trace contextRef="#ctx0" brushRef="#br0" timeOffset="129650.2">11995 1116 1586,'0'0'24,"0"0"13,0 0 38,80 0-73,-22-2-2,12-5-224,12-4-489</inkml:trace>
  <inkml:trace contextRef="#ctx0" brushRef="#br0" timeOffset="130139.23">12853 833 1026,'0'0'364,"0"0"-323,0 0 101,0 0-43,0 0-64,97-59-15,-61 90 12,-3 10-16,-6 5-11,-14 2-4,-12-2-1,-1-2 0,-10-8-2,-6-9-16,1-13-18,7-11 11,4-3 18,2-18 7,2-15 15,0-9-8,16-3 8,9-1-9,2 3-6,7 3-5,7-1-58,6 10-110,3 7-166,-3 12-130</inkml:trace>
  <inkml:trace contextRef="#ctx0" brushRef="#br0" timeOffset="130636.27">13459 747 956,'0'0'137,"0"0"-131,0 0 159,0 0-31,0 0-58,0 0 7,-3-69-9,3 69-21,0 0-17,0 0-12,0 0-6,0 0-13,0 0-1,0 0 0,0 0-3,0 0 0,0 0-1,0 0 2,0 0 0,0 0 1,0-2 3,0-11-3,12-4 1,3-6-1,1 2-3,-1 4 2,-8 6 0,-5 7-1,1 2 0,-3 2-1,0 9 0,0 29-12,0 16 12,-6 19 1,-7 4 5,-2-4 0,-5-1-3,1-6 0,2-8 0,10-9 0,7-11 5,1-8 0,34-9 0,20-6 4,21-6 7,18-9-1,12 0-2,3-7-16,-6-12-3,-9 0-56,-14-6-83,-19 5-265,-23-3-567</inkml:trace>
  <inkml:trace contextRef="#ctx0" brushRef="#br0" timeOffset="131033.3">14002 626 1539,'0'0'15,"0"0"-11,-93 23 33,56 26-16,6 11 13,10 1-13,11 0-19,10-11 3,10-8-5,21-13-4,11-10-7,4-14 11,2-5-3,-2-27-1,-6-18-5,-8-8-6,-12-12 5,-10-7 0,-10-10-14,0 0-2,-24 5-18,-6 8 31,-3 14 13,6 15 10,11 13 32,4 18 43,7 9-10,2 19-35,3 42-34,0 30 30,8 28 27,16 10-14,0-4-23,-7-7-5,-8-17-13,-4-11-8,-2-10-10,0-16-68,-2-13-66,-1-24-328</inkml:trace>
  <inkml:trace contextRef="#ctx0" brushRef="#br0" timeOffset="133127.38">15082 937 809,'0'0'111,"0"0"-94,0 0 59,0 0-1,0 0-28,0 0 5,7 0-10,2 0-24,12 0-4,10 0-3,11 0-1,4 0-4,2 0-6,-8 0-21,-7-3-64,-9-3-44,-11 1-145,-13 5 8</inkml:trace>
  <inkml:trace contextRef="#ctx0" brushRef="#br0" timeOffset="133269.49">15104 1013 747,'0'0'158,"0"0"-121,0 0 81,0 0-4,0 0-13,0 0-17,67 13-48,1-13-36,10-11-240,-5-11-399</inkml:trace>
  <inkml:trace contextRef="#ctx0" brushRef="#br0" timeOffset="133800.54">16239 524 1053,'0'0'183,"0"0"-120,0 0 129,0 0-51,0 0-78,10 99-13,4-1 39,-1 14-2,-5-5-41,-8-8-12,0-14-16,0-15-13,-13-14-5,5-13-13,1-19-68,3-11-57,1-13-173,0-28-323</inkml:trace>
  <inkml:trace contextRef="#ctx0" brushRef="#br0" timeOffset="134296.09">16587 735 1055,'0'0'97,"0"0"-86,0 0 105,0 0-9,111 3-26,-40-3-5,10 0-14,-1 0-26,-14-7-8,-22-2 3,-24 6-15,-15 2-11,-5 1-5,-8 4-4,-25 20-34,-18 11 26,-14 9-7,-4 1 7,2-2 8,7-6 3,11-9 0,16-10 0,15-11-27,11-7 28,7-2 0,0-15 16,19-3-9,8 3 15,6 5 3,4 10 4,6 2-17,-1 14 1,2 11-4,-5 6 0,-4-2-5,-7-2-4,-4-4-1,-8-7 1,-1-9-45,2-7-81,2-3-126,2-23-240</inkml:trace>
  <inkml:trace contextRef="#ctx0" brushRef="#br0" timeOffset="134505.5">17321 386 1380,'0'0'91,"0"0"-62,0 0 79,25 92-51,-16 3 61,-6 19-18,-3 6-38,-3-4-28,-24-9-21,-6-14-6,0-14-7,1-12-8,5-11-70,3-15-51,1-18-262,1-18-828</inkml:trace>
  <inkml:trace contextRef="#ctx0" brushRef="#br0" timeOffset="136749.61">10449 1325 1126,'0'0'45,"82"-6"-44,-45 6 26,-14 0 15,-10 0-3,-10 0-18,-3 0 8,0 0-25,0 0-4,-18 0-32,-12 0 13,-3-2-8,-2-13-19,8-3 12,9-6 31,7-3 3,10 2 26,1-1 27,0 8 7,12 5-33,3 5 9,12 8 8,6 0-25,10 14-6,0 9-3,-6 7 3,-13 4-9,-10 2-4,-11 1-2,-3-1 2,-9-6-3,-17-11-9,-4-15-16,-1-4-7,1-35 0,4-16-10,7-12 25,8-6 20,6 2 3,5 10 29,0 11 26,12 17 11,9 13-49,12 16 3,10 2-17,7 33-6,1 14 11,-9 11 4,-20 6-8,-13 1-5,-9-2 1,-14-6-3,-16-13-2,-2-17 1,-1-18-6,-1-11-10,0-26 13,1-22 2,0-10 2,7-6 4,9 8 5,10 14-4,7 15 2,0 12 1,28 10-8,27 5-38,27 10-142,22 10-116</inkml:trace>
  <inkml:trace contextRef="#ctx0" brushRef="#br0" timeOffset="137280.27">11441 886 699,'0'0'77,"0"0"-49,0 0 62,0 0 13,0 0-18,64 84-36,-64-68-19,0-4-14,-1-1-3,-10-8-3,0-3 1,-3 0 4,0-14 19,2-9-11,8-5 3,4-5 12,8 2 8,18 6-2,4 6-16,3 10 2,5 9-8,0 0-10,-3 14-1,-5 11 5,-10 6-6,-11 3 1,-9 2-9,0 0-2,-11-7-2,-13-5-1,-4-12-6,0-10-9,1-2-1,5-14 12,7-14 7,7-5 6,8 0 6,3-2-12,28 2-11,18 5-37,22 7-175,18 7-169</inkml:trace>
  <inkml:trace contextRef="#ctx0" brushRef="#br0" timeOffset="138029.45">17823 255 1364,'0'0'53,"0"0"-53,0 0 0,28 72 1,-25 4 31,-3 19 30,0 8-27,-14 3 1,-2-2-13,0-5 4,1-6 1,2-11-15,3-7-4,8-12-3,2-9 1,0-9 1,25-8 11,17-5 9,23-9 5,27-6-12,21-12-2,14-5-16,3-7-2,-1-16-1,-17-3-24,-14-4-76,-20 3-102,-24 5-148,-27 2-425</inkml:trace>
  <inkml:trace contextRef="#ctx0" brushRef="#br0" timeOffset="138601.67">18266 655 1236,'0'0'194,"0"0"-194,0 0-6,0 0 6,-40 89 11,24-23 12,11 1 3,5-4-12,3-10-11,18-9 1,6-13-2,4-15-2,6-16-17,8-3 5,0-36-9,1-13 14,-7-15 7,-6-12 2,-12-12 2,-14-10 5,-7 1-4,-16 9-3,-14 19 3,-2 27 8,8 21-3,7 15 13,2 9 0,1 29-8,2 33 7,2 35 20,9 27 25,1 16-22,0 0-28,0-8-11,0-9-3,0-12-3,-8-7-2,5-15-45,3-16-98,0-17-153,12-20-316</inkml:trace>
  <inkml:trace contextRef="#ctx0" brushRef="#br0" timeOffset="152652.16">10533 9319 19,'0'0'0,"0"0"-12</inkml:trace>
  <inkml:trace contextRef="#ctx0" brushRef="#br0" timeOffset="152786.87">10558 9279 383,'0'0'0,"0"0"-62,0-86 11,3 53 13,4-6-190</inkml:trace>
  <inkml:trace contextRef="#ctx0" brushRef="#br0" timeOffset="156485.38">10149 12654 56,'0'0'0</inkml:trace>
  <inkml:trace contextRef="#ctx0" brushRef="#br0" timeOffset="157153.19">13053 13000 529,'0'0'0,"0"0"-114,0 0-267</inkml:trace>
  <inkml:trace contextRef="#ctx0" brushRef="#br0" timeOffset="157415.44">13975 13029 473,'0'0'0,"0"0"-244</inkml:trace>
  <inkml:trace contextRef="#ctx0" brushRef="#br0" timeOffset="158838.58">9032 13423 187,'0'0'0,"0"0"-2,0 0 2,0 0 12,0 0 8,0 0 50,-36-39 28,36 27 38,-3-5 5,0 0 42,-2 0 1,3 0-49,-1 3-7,-2 2-23,2 7-46,0 3-19,-1 2-16,-7 38-24,-1 28 0,-7 23 0,1 12 9,0-4-7,9-11-1,9-19-2,7-21 0,33-24-27,13-22-22,7-11 25,-2-34 18,-9-18 4,-10-14 1,-9-10 2,-10-5 3,-12-5 4,-8 8 6,-6 16-2,-15 22 15,-4 22-9,-2 28-14,0 5-3,0 32-8,6 17 7,11 7 1,10-1-2,1-6 2,25-7-1,5-11 2,8-8-2,2-10-1,10-11-38,4-6-118,7-5-54,-3-17-200</inkml:trace>
  <inkml:trace contextRef="#ctx0" brushRef="#br0" timeOffset="159072.49">9487 13687 1122,'0'0'195,"0"0"-138,0 0-11,0 0 51,0 0-23,0 0-47,61 0-27,-27 0-82,-8 0-185,-9 0-285</inkml:trace>
  <inkml:trace contextRef="#ctx0" brushRef="#br0" timeOffset="159221.13">9409 13878 1441,'0'0'104,"0"0"-79,0 0-23,133-46-2,-75 33-2,-3 6-116,-7 0-187,-5 4-227</inkml:trace>
  <inkml:trace contextRef="#ctx0" brushRef="#br0" timeOffset="159438.32">10143 13264 1434,'0'0'215,"0"0"-188,0 0-17,-21 111-9,-6-24 61,-3 5-20,4 2-17,6-12-24,7-12-1,5-7-30,5-14-65,2-14-136,-4-17-213</inkml:trace>
  <inkml:trace contextRef="#ctx0" brushRef="#br0" timeOffset="160001.55">9962 13675 1027,'0'0'214,"144"-52"-183,-61 32-30,2 4 8,-3 5-9,-7 3-23,-9 2-118,-14 3-103,-13-2-14,-17 2 207,-13 0 51,-9-1 135,0 1 42,-21 3-21,-21 0-55,-13 25-6,-11 14-52,1 13-33,8 4-3,12 0 3,17-6-7,15-10-3,13-10-5,1-14-35,28-16-10,3 0 31,5-27 19,-2-10 3,-1-6 9,-1-1 26,-3 6 6,-5 9 12,-5 13-3,-7 10-12,-6 6-18,-2 5-14,2 18-8,-2 10 1,-5 7-1,0-1 0,-12-2-1,1-7-22,2-13-59,4-12-56,5-5 26,0-23 58,14-11 53,9-7 4,3-1 56,2 4 44,2 6 19,-2 10-9,-1 11-35,-4 8-19,-2 3-35,-4 11-10,-6 17-5,-5 8-4,-6 3-6,0 2 0,-9-5-29,-7-6-41,0-13-52,5-17-142,5-3-167</inkml:trace>
  <inkml:trace contextRef="#ctx0" brushRef="#br0" timeOffset="160182.04">10825 13501 877,'0'0'128,"0"0"-91,0 0 54,82-46 64,-63 41-64,5 5-46,3 0-23,1 0-18,2 0-4,-2 0 0,-2 0-26,-5 0-106,-7 0-173,-4 0-498</inkml:trace>
  <inkml:trace contextRef="#ctx0" brushRef="#br0" timeOffset="160386.08">11274 13104 1490,'0'0'118,"0"0"-110,0 0 26,0 0 21,15 98-4,-26-34-27,-13-1-21,1-5-3,4-7-18,6-10-110,6-12-173,7-12-380</inkml:trace>
  <inkml:trace contextRef="#ctx0" brushRef="#br0" timeOffset="160639.67">11696 13176 1492,'0'0'57,"-24"114"-56,-20-13 21,-15 17 93,-9 14-39,9 3-19,19-11-22,25-12-25,15-19-10,24-19-3,30-18-37,14-16-40,10-21-120,1-19-186,-8-8-531</inkml:trace>
  <inkml:trace contextRef="#ctx0" brushRef="#br0" timeOffset="162289.45">12206 13126 422,'0'0'453,"0"0"-339,0 0-38,0 0 26,0 0 17,0 0-42,-30-20-53,18 56-9,3 7 7,6 2-6,3 0-6,0-3-7,0-6 1,2-9-3,10-6-1,2-9-1,3-9-36,4-3-12,1-12 9,-1-17 11,1-10 17,1-4 12,-3-1 1,-1 5 2,-6 13 6,-4 9 17,-7 9 10,-2 8-9,0 3-15,0 22-12,0 11 0,0 9 4,-5-2 0,3-5-1,2-7-3,2-10 3,12-6-1,7-10 1,-1-5 6,3-3-5,-1-21 8,-4-8 10,-3-9 4,-5-6 4,-1-1-8,-4 3-7,-1 6-12,-1 9-3,0 10-5,0 9-53,0 8-47,0 3-153,0 0-182</inkml:trace>
  <inkml:trace contextRef="#ctx0" brushRef="#br0" timeOffset="162603.35">12709 13040 762,'0'0'527,"0"0"-478,0 0-16,0 0 40,0 0-26,0 0-31,-6 55 3,-5 0-3,1-1-4,5-3-7,1-6-4,-1-7 0,4-7-1,1-8 1,0-6 0,0-5 4,12-5 1,5-2 14,6-5 22,4 0 2,6 0-8,4 0-13,-3-3-16,2-6-5,-3 2-2,-3 2-29,-5 4-63,-10 1-84,-6 5-88,-9 12-205</inkml:trace>
  <inkml:trace contextRef="#ctx0" brushRef="#br0" timeOffset="162829.73">11806 13729 678,'0'0'817,"141"-25"-788,-57 18-29,-4 4 77,-3 3 15,2 0-63,-6 3-24,-3 7-5,-7-1-42,-9 1-94,-11-6-65,-13-1-115,-14-1-353</inkml:trace>
  <inkml:trace contextRef="#ctx0" brushRef="#br0" timeOffset="163255.63">12385 13930 1082,'0'0'229,"0"0"-120,-17 104-18,16-59 27,1 2-48,-3 3-32,-3 0-29,-4-4-4,-1-7-5,0-10-7,1-12-18,1-10-52,0-7-44,1-12 9,1-22 7,4-16 70,3-14 11,0-6 7,17-2 11,8 7 6,14 9 26,6 12 24,4 15 16,-3 13-14,-3 15-15,-8 1-13,-14 25-6,-11 13-13,-10 6 0,-8 2-5,-24-3 0,-9 0-1,1-8-20,0-4 11,10-7 8,12-9 0,11-6 2,7-4 15,3-2 50,23 4 12,12 3-13,8 0-19,6 2-24,11-5-17,4 1-4,4-4-47,-3-4-149,-12 0-176</inkml:trace>
  <inkml:trace contextRef="#ctx0" brushRef="#br0" timeOffset="163511.12">13286 13115 1257,'0'0'59,"105"172"31,-58-51 70,-22 5-41,-23 7-59,-14-2-32,-38-4-15,-20-6-10,-15-11-3,-4-4-13,-4-13-95,1-23-235,1-23-463</inkml:trace>
  <inkml:trace contextRef="#ctx0" brushRef="#br0" timeOffset="-201636.66">1847 581 873,'0'0'162,"0"0"-108,0 0-22,0 0 46,131-24 2,-37 29-7,20 11-9,9 2-27,5-1-8,-5-2-13,-14-3 3,-11-6 3,-16 0-22,-25-3 0,-22-2 0,-15-1 1,-15 0 0,-5 0 0,0 0 0,0 1-1,0-1-1,0 2-2,-8-1 3,-1 1 1,-3 1 2,2-1-2,2-2-1,0 0 1,6 0 0,-1 0 0,0 0 1,3 0 0,0-2 2,0-11 7,0-9-8,0-6-2,15-6-1,7-3-2,5-4 1,0-1 1,1 3 1,-7 5-1,-4 8 2,-6 10 0,-5 7 2,-4 8-3,-1 1 2,4 12-3,4 22-16,4 19 16,2 13 2,0 5 1,-1-2-1,0-3-2,-2-8 0,3-10 0,0-12 0,1-9-2,3-17-2,6-10-2,9-8 4,14-30 1,5-18-6,1-16 7,-6-6 2,-6 1 2,-14 13 2,-4 14 14,-8 21-3,-7 12-3,-3 14 1,-1 6-15,2 33-9,2 21 8,-4 14 0,1 4 1,-3-4 0,1-9 0,3-13-1,5-16-1,6-11 1,5-15-1,8-7 2,11-4 3,9-21 0,10-6 3,12 0-3,3 2-2,12 9-2,6 8 3,7 4 2,1 8 2,-11 0 0,-11 0-3,-19 3 2,-19 6-2,-15-1-3,-12 0-2,-6 1 1,-6-1-7,-2 0 5,-1 0-3,0-3 3,0-2-6,0-2 9,0-1 1,0 0 1,2 0 4,-2 0 5,1 0-4,-1 0-3,0 0-2,0 0 2,0 0-4,0 0 0,2 0 0,-2 0 0,0 0 0,0 0 0,0 0 0,0 0 0,0 0-1,0 0 2,0 0-1,0 0 0,-3-3 0,-6-5-1,-6-5 0,6-4-1,3-4 2,6-11 0,0-5-1,12-7-6,16-4 0,10 0 3,8 2-3,2 8 6,5 10 2,3 12 4,6 16 1,1 8-2,-2 30 0,-11 16-3,-15 10 3,-20 3-4,-15 5 0,-5-4 2,-29-6-2,-8-10 0,-7-12 0,0-13-7,12-17-19,7-10-33,13-17 26,12-26 30,5-13-6,19-16 9,20-6 3,11-1 0,5 7 4,5 14 17,4 16-2,2 20 5,3 17-3,0 7-18,-1 33-6,-10 15 5,-18 11-6,-15 7 1,-20 3-1,-5-2 0,-23-10-1,-14-10-1,-2-15-11,5-17-27,10-14 3,15-3 14,9-28 24,5-14 9,25-9-3,10-3 0,11 4 1,4 9 29,3 12-3,9 13-6,6 16-17,3 6-2,-7 25-3,-14 7-3,-13 8 4,-15 1-5,-15 3 1,-11-4-2,-1-3-1,-9-6 1,-3-8-1,2-10 2,10-9-1,0-7 1,31-3 8,29-5 13,34-17 0,24-7-1,16-2-3,8-1-18,1 6 0,-9 7-51,-27 8-138,-42 5-319</inkml:trace>
  <inkml:trace contextRef="#ctx0" brushRef="#br0" timeOffset="-200475">1850 601 941,'0'0'114,"0"112"-111,-3-17 101,-3 18 11,1 11-31,2 8-6,-2 1-39,0-2-20,-5-8-11,-1-14-3,2-19-4,0-18-1,6-19-1,3-24 1,0-13-2,0-16 2,6 0 1,12-16 20,15-7-12,16-4 3,22 2 8,33 9-3,42 8-5,42 8 1,37 0 2,12 5-5,-1 7 5,-24 0 18,-34-1-17,-39 0 8,-42 0-19,-34-3-1,-31-2-2,-18-2-2,-11-1-9,-3 1-13,0-1-24,0-2 11,0 0-5,0-1 9,0 0 31,0 0 2,0 0 6,0 0 4,3-12-7,5-2-3,1 1-2,2-3 0,3-1 1,5 0 0,0-1-1,1 1 0,-1-3-2,1-2 2,-2-5 0,1-5 1,-2-1-2,-4-2 2,-6-1-1,-5 10 2,-2 8 1,0 7 4,-30 11-7,-22 12-1,-18 34 1,-15 26 2,-3 20 1,18 15 1,16 9 2,29-2-2,25-3 3,31-10-4,43-9-1,30-17-1,25-22 8,13-26-4,7-27-4,-7-26 4,-16-33 16,-18-20 12,-26-20 2,-27-15-6,-38-19-10,-23-10-6,-52 8-10,-22 25-3,-22 31 0,-9 33-2,-5 26-1,-1 20-2,13 13-2,17 28-50,29 17-33,25 11-85,25 2-114,8-1-255</inkml:trace>
  <inkml:trace contextRef="#ctx0" brushRef="#br0" timeOffset="-200158.45">3829 2132 863,'0'0'121,"0"0"-115,-10-101 159,50 68-31,16 5-48,15 11-1,-1 12-10,-7 5-26,-15 11-24,-10 19-8,-6 8-12,-6 3-3,-7 0-2,-5-5 0,-3-10-1,-1-10 1,-4-12 0,4-4 7,2-20 8,2-18 2,0-10-9,0-6 14,-2 1-10,3 6-12,0 14 0,6 16-31,2 17-105,2 7-204,0 21-178</inkml:trace>
  <inkml:trace contextRef="#ctx0" brushRef="#br0" timeOffset="-199604.99">4751 2181 1355,'0'0'47,"0"0"6,0 0 77,134-55-71,-53 55 1,20 0-7,17 5-10,6 9-16,5 0-21,-5-2 10,-6-2-7,-3-3 0,-8-1-5,-8-4-2,-10-2 1,-14 0-2,-13 0 1,-20 0-2,-16 0 4,-11 0-2,-11 0-1,-4 0-2,0 0 1,0 0-2,0 0 0,3 0 1,1-2-2,6-3 3,0-2 0,6-3-5,1-5 5,4-4 0,1-4 1,2 0 0,-3-4-1,-3 5 0,-3 2-2,-4 2-4,-1-2-2,-3-4 5,3-7-5,1-13 6,1-12 0,3-22 2,-5-18-3,-4-26 1,-6-10-7,0 9-5,-6 11 8,0 21 4,6 10 2,1 6-3,22 13-1,4 14 2,-7 18 2,-3 18-6,-9 12-64,-8 8-129,0 16-190,-26 3-201</inkml:trace>
  <inkml:trace contextRef="#ctx0" brushRef="#br0" timeOffset="-198770">3070 2791 1076,'0'0'346,"91"-56"-321,-42 56-25,-1 8 29,-6 29 7,-6 10-9,-9 9 2,-4 0-5,-5-1-18,-6-7 2,6-10-7,3-14-1,4-15-6,5-9-17,3-26 13,0-23-8,-8-16 15,-4-8 3,-12 0 6,-9 13 0,0 16 14,-2 18 3,-5 17-7,-5 9-10,-4 6-6,-4 21-10,-5 14 10,13 7-1,12 5 1,15 1-6,52-3-34,29-7-198,29-17-401</inkml:trace>
  <inkml:trace contextRef="#ctx0" brushRef="#br0" timeOffset="-197298.9">3670 413 82,'0'0'79,"0"0"-79,0 0-63,0 0-35</inkml:trace>
  <inkml:trace contextRef="#ctx0" brushRef="#br0" timeOffset="-196634.78">2947 763 699,'0'0'171,"0"0"-148,0 0 53,0 0 2,0 0-47,0 0 14,-28 59 25,9-21-21,3-1-27,2-3-13,2-5-1,3-5-8,1-10 1,4-3-1,3-8-13,1-3-57,0-6 29,0-19-3,0-6-38,13-9 48,8-3 34,7-2 3,11 1 0,13 8 37,8 9 1,3 8 18,-5 10-6,-15 7-8,-14 2-6,-18 9-24,-11 15-12,-14 10 0,-32 2-1,-16-2 1,-14-1 0,1-5-3,6-5-17,19-6-2,20-7 11,14-3 2,12-5-1,4-1 7,7 1 17,15 1 32,5 0 3,-2-1-16,1 5-7,-7 2-13,2 3-9,6 5-5,4 8-1,10 6-1,9 5-1,8 5-68,5-4-153,4-6-292</inkml:trace>
  <inkml:trace contextRef="#ctx0" brushRef="#br0" timeOffset="-195934.78">5480 1137 279,'0'0'0,"0"0"-50,0 0-23,0 0-29,0 0 51</inkml:trace>
  <inkml:trace contextRef="#ctx0" brushRef="#br0" timeOffset="-195598.03">5400 1013 663,'0'0'210,"0"0"-25,0 0-47,0 0-21,0 0-20,0 0-34,-5-35-19,5 35-30,0 6-14,-1 15-3,-7 8 3,-5 8 4,-2-3 1,-2 1-3,1-4-1,0-6-1,5-3 2,4-7-2,4-5 0,3-6 0,0-2 1,0-1 4,0-1 6,0 0 11,0 0-1,3 0-1,7 0-6,13 0-11,20 0-3,36 7-5,40 8-72,36 2-232,24-10-544</inkml:trace>
  <inkml:trace contextRef="#ctx0" brushRef="#br0" timeOffset="-194198.77">3847 2883 947,'0'0'104,"0"0"-81,0 0 55,0 0 3,0 0-13,0 0-16,0 0-12,-3-5-29,24 5-11,16 0-3,14 3-89,-3-3-165,-13 0-269</inkml:trace>
  <inkml:trace contextRef="#ctx0" brushRef="#br0" timeOffset="-194060.09">3759 3020 638,'0'0'628,"0"0"-608,0 0-4,0 0 23,81 5-22,-25 4-17,8 2-16,-4-4-215,-3-4-405</inkml:trace>
  <inkml:trace contextRef="#ctx0" brushRef="#br0" timeOffset="-193430.11">4387 2677 918,'0'0'84,"0"0"28,0 0-17,0 0-34,0 0-41,0 0-15,37 69 43,-23-19 14,1 1-43,-2-1-12,2-6-2,2-7-3,5-9 1,3-8 0,5-9 0,3-11 2,1-9-1,-1-24-2,-3-12 1,-8-10 3,-7-7-1,-8 6 0,-5 8 0,-2 15-3,0 17 4,-5 13-6,-6 3-5,-3 15-8,-2 14-2,4 9-11,3 2-12,7 0-62,2 1 4,2-7 1,19-2-50,9-8-95,4-7-137</inkml:trace>
  <inkml:trace contextRef="#ctx0" brushRef="#br0" timeOffset="-192846.99">4826 3031 1069,'0'0'62,"0"0"-62,0 0 0,25 78 15,-25-48 4,0 2-10,0-3 6,0-3-15,-3-6 1,0-6-2,3-5-25,0-7-36,0-2-10,0-5 67,0-22 2,6-5-1,12-7 4,2-1 1,0 1 6,1 5 37,-3 9-1,-2 7 13,-2 9-5,-2 9-16,0 0-22,1 22-12,-4 8 0,-3 5 8,-6 0-6,0-1-1,0-5-2,-5-4-3,-4-8-2,2-9-18,4-7-23,2-1 29,1-10 17,0-17 13,0-9-2,15-2 32,7 0-31,-1 4 37,-2 8 24,2 9-39,-6 8-7,-3 9-12,3 1-14,-2 25 1,2 7-1,-4 7-1,-10 1-1,-1-3 0,0-4-1,-9-7-38,-3-5-109,-2-13-37,7-9-134,7 0-162</inkml:trace>
  <inkml:trace contextRef="#ctx0" brushRef="#br0" timeOffset="-192640.36">5430 2694 801,'0'0'132,"0"0"-19,0 0-30,0 0-4,0 0-65,0 0-11,-72 109 23,48-15 5,6 1-19,6-11-8,12-12-4,0-15-9,23-11-85,11-17-98,5-15-145,2-14-329</inkml:trace>
  <inkml:trace contextRef="#ctx0" brushRef="#br0" timeOffset="-192224.18">5722 2888 637,'0'0'63,"0"0"-55,0 0 95,6-83 10,-6 72-44,-9 5-20,-6 6-15,-3 5-26,-3 24-8,6 11-5,5 5 5,10 3 2,0-6 1,12-5 4,4-7 11,1-4 2,-5-7-1,-5-5-14,-4-5-3,-3-6-1,0-3 0,-7 0-2,-8-11-3,0-9-48,9-4 17,6 0 27,8 1 8,22 3 30,9 7 26,3 5 4,-2 8 35,-5 0-12,-7 0-40,-9 14-17,-6 5-15,-8 1-1,-5 2 1,0-2-11,-10 0-1,-7-2-32,-6-8-150,0-8-112,4-2-393</inkml:trace>
  <inkml:trace contextRef="#ctx0" brushRef="#br0" timeOffset="-192078.38">5903 2735 875,'0'0'406,"0"0"-406,107-58-6,-83 58-12,-5 0-63,-11 20-41,-8 10-85,0 6-105</inkml:trace>
  <inkml:trace contextRef="#ctx0" brushRef="#br0" timeOffset="-191788.37">6108 2987 1259,'0'0'67,"0"0"-66,0 0 2,0 0 6,0 0-5,0 0 1,44 65-5,-52-55-1,2-5-17,-1-3-55,7-2 27,0-5 46,1-12 10,21-7 0,7 4 4,1 0 55,0 7 8,-4 5-14,-6 8-18,-8 0-18,-2 3-14,-4 16-12,-6 6-2,0 3 0,-3 2-2,-13-1-73,-8-4-145,-1-11-192</inkml:trace>
  <inkml:trace contextRef="#ctx0" brushRef="#br0" timeOffset="-191524.66">6754 2651 966,'0'0'82,"0"0"7,0 0-1,0 0-72,0 0-9,-69 121-4,30-38 12,7 0-14,2-6-1,9-11 0,8-12-52,13-16-65,0-16-53,22-18-72,11-4-57</inkml:trace>
  <inkml:trace contextRef="#ctx0" brushRef="#br0" timeOffset="-191166.49">6779 3028 164,'0'0'376,"68"-114"-261,-46 66 13,-14 12 2,-1 14-54,-7 10 16,0 12-44,0 0-48,-7 23-1,-4 10-4,1 4 3,4 2 2,3-4-3,3-6 0,0-4-10,9-9-4,5-9-7,3-5 14,3-2 10,3 0 1,1-3 3,-3-1 12,-2 3 6,-6 1-13,-2 0-9,-2 0 0,-3 6-3,-3 4 0,2-1 2,0-1-1,1-5-2,5-2 1,2-1 3,2-1 2,2-16 0,1-6 5,-2-6 7,-6-4 0,-2-4-9,-2-2-5,-3-1-9,-3-4-88,6 5-82,3 3-266</inkml:trace>
  <inkml:trace contextRef="#ctx0" brushRef="#br0" timeOffset="-190976.48">7364 2675 1242,'0'0'26,"0"0"-23,0 0-3,32 88 11,-26-55-5,-2 3 2,2 1-6,-5-1-2,-1-4-65,0-7-104,0-9-179,0-11-212</inkml:trace>
  <inkml:trace contextRef="#ctx0" brushRef="#br0" timeOffset="-190845.62">7376 2912 824,'0'0'560,"0"0"-549,113-42 1,-54 42-12,9 0-7,1 7-108,-10 8-100,-12-2-410</inkml:trace>
  <inkml:trace contextRef="#ctx0" brushRef="#br0" timeOffset="-190662.6">7824 2970 1315,'0'0'84,"122"-19"-84,-67 19 0,-7 0-12,-15 0-96,-12 5-31,-13-3-84,-8-2-338</inkml:trace>
  <inkml:trace contextRef="#ctx0" brushRef="#br0" timeOffset="-190497.24">7880 2895 827,'0'0'669,"0"0"-660,0 0-6,0 0-3,0 0 1,68 88 5,-61-51-6,-6 2-6,-1 0-69,0-3-139,8-11-151,8-13-238</inkml:trace>
  <inkml:trace contextRef="#ctx0" brushRef="#br0" timeOffset="-190155.06">8298 2965 1135,'0'0'85,"0"0"-81,0 0 2,0 0-6,0 0-5,-82 30 1,54 13-1,12-1-6,9-2-18,7-6-16,9-9 7,18-11 3,7-9 15,2-5 0,-2-19 9,-4-14 8,-12-6 3,-8-6 16,-10-4 8,0 0-16,-10 7-4,-8 9-4,2 15 0,0 11 15,8 7-14,2 5 0,3 21 23,3 10 32,0 8 0,0 1-2,0 2-24,6-4-3,0-1-21,3-3-6,3-6-14,2-5-120,6-5-71,4-12-129</inkml:trace>
  <inkml:trace contextRef="#ctx0" brushRef="#br0" timeOffset="-189928.08">8586 2644 1296,'0'0'75,"0"0"-75,80 57 0,-47 5 25,-6 14-10,-13 7 26,-14 4-27,0-5-4,-32-2-5,-22-9-5,-20-4-48,-19-6-107,-4-14-81,3-13-295</inkml:trace>
  <inkml:trace contextRef="#ctx0" brushRef="#br0" timeOffset="-180797.96">500 3886 201,'0'0'610,"0"0"-479,0 0-23,0 0-4,0 0 26,0 0-20,0 0-43,0 0-12,-11 0-9,22 0-15,21 0-18,15 0-1,8 0-10,4 0 1,-3 0-2,-17 0 1,-9 0-3,-14 0 1,-8 0 0,-7 0-1,-1 0-2,0 0-8,0 0-1,0 0-2,-9 0-1,-6 0 6,-6 6 6,-9 11 2,-4 9-1,1 10 0,-5 2 2,0 3-5,1-6 4,4-6-1,5-6-15,7-11-14,9-5 6,2-6 15,1-1 10,1 0 2,2-6 7,3-7 11,3-2 19,0 1-2,9 3-9,0 5-16,-1 2-2,0 4-5,0 0-3,4 0-1,4 8 2,-2 6 0,2 2 1,-2-1 1,2 1-5,-4-2 1,7 3-2,2-3 1,5-3-13,8-3-42,6-3-68,8-5-56,6 0-9,-2-2-78,-7-12-122</inkml:trace>
  <inkml:trace contextRef="#ctx0" brushRef="#br0" timeOffset="-180517.22">1080 4062 1091,'0'0'143,"0"0"-103,0 0 15,0 0-15,91 0-2,-61 0-12,0 0-18,3 0-8,4 0-44,8 0-176,-2 0-199</inkml:trace>
  <inkml:trace contextRef="#ctx0" brushRef="#br0" timeOffset="-180316.99">1054 4221 1356,'0'0'152,"0"0"-146,0 0-5,0 0 2,138 0-3,-50-5 0,12 1-99,5 1-172,0-1-318</inkml:trace>
  <inkml:trace contextRef="#ctx0" brushRef="#br0" timeOffset="-178315.07">1410 3928 952,'0'0'12,"0"0"36,0 0-14,0 0 2,86-19 5,-44 41 8,6 5 15,-6 6-27,-11-1-10,-13-1 7,-15 3-6,-3 5 7,-27 4-12,-20 0-4,-6-1-7,-11-1-6,-3-5-5,10-7-1,11-2-6,11-10-86,13-11-130,15-6-227</inkml:trace>
  <inkml:trace contextRef="#ctx0" brushRef="#br0" timeOffset="-177302.43">2517 4025 809,'0'0'154,"0"0"-93,0 0 34,0 0-21,0 0 7,0 0 6,0-17-30,0 17-18,0 0-8,0 20-10,0 16 23,0 10 18,0 4-18,0 0-23,0-3-13,0-5 3,0-8-5,-7-6-2,0-10-4,1-6-1,3-8-10,3-4-38,0-7-6,0-22-13,0-14-117,14-10-27,-5-3-128,-5-1-161</inkml:trace>
  <inkml:trace contextRef="#ctx0" brushRef="#br0" timeOffset="-177128.7">2463 3774 855,'0'0'13,"0"0"-4,84-24-6,-58 23 18,-2 1 4,-2 0-16,2 8-9,2 11-7,-2 1-161,-4 1-98</inkml:trace>
  <inkml:trace contextRef="#ctx0" brushRef="#br0" timeOffset="-176887.01">2291 4375 1112,'0'0'57,"0"0"-48,0 0 50,0 0 36,82 28-40,-59-22-18,8 2-21,9-4-16,10-1 0,6-3-98,-2 0-101,-5-7-157</inkml:trace>
  <inkml:trace contextRef="#ctx0" brushRef="#br0" timeOffset="-176656.33">2997 4233 1406,'0'0'62,"0"0"-53,0 0-2,0 0 13,109-21-13,-78 21-3,-6 0-4,-8 0-32,-7 0-206,-6 6-141,-4 0-216</inkml:trace>
  <inkml:trace contextRef="#ctx0" brushRef="#br0" timeOffset="-176515.98">3015 4388 1085,'0'0'241,"0"0"-200,0 0-26,88 0 20,-45 0-25,0 0-10,1 0-50,-4-10-152,0-1-215</inkml:trace>
  <inkml:trace contextRef="#ctx0" brushRef="#br0" timeOffset="-176058.78">3804 3856 857,'0'0'203,"0"0"-161,0 0 71,0 0-16,0 0 18,0 0-38,1-63-15,-1 70-19,5 23-29,2 7 0,-1 8 12,0-4-12,-3-1-5,-3-5-3,0-4-5,0-6 0,0-4-1,0-3 0,0-4 0,0-5 0,0-4 0,0-2 4,3-3-1,5 0 0,4 0 4,7-3 6,9-16 6,8-10-2,3-7-2,0-8-2,4-3-2,-4 2-1,-2 3 2,-7 8 7,-6 6 1,-8 8-7,-7 6-8,-4 9-5,-5 2-2,0 3-17,0 0-51,0 26-100,0 6-218,-14 11-241</inkml:trace>
  <inkml:trace contextRef="#ctx0" brushRef="#br0" timeOffset="-175845.06">3532 4319 1567,'0'0'73,"0"0"-66,111-23-7,-70 23 52,4 0-20,6 6-4,9 8-10,4 0-18,-3-3-14,-6-3-95,-13-4-173,-14-4-388</inkml:trace>
  <inkml:trace contextRef="#ctx0" brushRef="#br0" timeOffset="-175375.87">3680 4668 1477,'0'0'190,"0"0"-173,0 0-14,0 0-3,9 78 15,-9-44-10,-2 2-4,-10-2-1,-2-4-18,0-8-52,7-8-30,1-7 11,6-7-27,0-9 75,0-21 39,13-16-6,7-10-2,5-2 10,0 5 16,2 9 19,3 9 22,-5 8-9,-4 8-3,-1 7-9,-5 6-9,1 3-13,-2 3-3,3 0-6,1 4-5,-7 10 0,-5 2 0,-6 1-8,0 0-3,-17-1-4,-7-4 2,2-2 3,3-6 2,9-2 3,8-2 5,2 0 1,0 0 15,0 0 4,0-5-7,0 0-5,0-4-8,0-2-38,6-3-180,7-2-430</inkml:trace>
  <inkml:trace contextRef="#ctx0" brushRef="#br0" timeOffset="-174806.96">3455 4501 1551,'0'0'106,"0"0"-95,0 0-11,89-21 46,-53 21-25,4 0 11,2 0 1,3 3-13,3 2-17,-2 3 4,-6-4-6,-12 0 1,-12-2-1,-5-1-1,-8-1 2,-3 0-2,0 0 1,0 0-1,-14 0-4,-11 5-3,-15 11 7,-6 9 0,-8 15 0,-2 10 3,-1 9 0,2 5 0,4-3-1,6-4 0,8-11 3,10-15-5,6-9 0,9-13 1,6-6-1,2-3 1,2-2 5,2-15 14,0-6 7,0-5 1,9-2-2,9 5-9,-1 5-1,-4 8-5,-1 5 0,6 7-6,1 0-4,11 7 1,10 13-1,4 6 4,1 6 1,1 1 0,-6 1 1,0 0-4,2-3 0,1-1-3,14-7 0,8-5-24,10-5-74,5-11-52,-3-2-344</inkml:trace>
  <inkml:trace contextRef="#ctx0" brushRef="#br0" timeOffset="-171322.1">4484 4953 959,'0'0'47,"0"0"0,0 0-34,-121 26 22,43 12 46,-11 11-12,-5 0-20,3 1-22,6-5-20,21-6-7,15-11-5,21-8-79,26-10-83,8-10-237</inkml:trace>
  <inkml:trace contextRef="#ctx0" brushRef="#br0" timeOffset="-171142.89">4287 5061 1083,'0'0'55,"0"0"3,0 0-49,0 0-7,0 0 12,-109 57 13,59-23-8,-13 4-13,-6 2-6,-7 1-9,3-1-59,9-2-56,15-9-180,20-4-208</inkml:trace>
  <inkml:trace contextRef="#ctx0" brushRef="#br0" timeOffset="-170468.89">4523 5017 1200,'0'0'81,"0"0"-55,-97 62-23,19-15 7,-20 6 2,-6-3 3,-7-2-13,2-5-2,6 0-1,14-6-66,19-1-51,18-2-89,19-6-133</inkml:trace>
  <inkml:trace contextRef="#ctx0" brushRef="#br0" timeOffset="-166949.89">1611 6082 669,'0'0'714,"0"0"-563,0 0-55,0 0-39,0 0-23,0 0-19,0 0 4,39 103 14,-33-47-18,0-1-12,-6-4-3,0-11-1,0-7-22,0-11-59,0-10-88,-9-12-121,-2-4-236</inkml:trace>
  <inkml:trace contextRef="#ctx0" brushRef="#br0" timeOffset="-166799.77">1571 5944 1374,'0'0'41,"88"-95"21,-40 64-47,8 9-8,-3 11-7,-3 11 0,-9 16-8,-7 28-85,-12 19-93,-20 7-111,-5 2-310</inkml:trace>
  <inkml:trace contextRef="#ctx0" brushRef="#br0" timeOffset="-166641.62">1550 6528 765,'0'0'520,"0"0"-436,0 0 4,92 0-55,-32-2-11,10 2-2,-1 0-18,-3 0-2,-5 6-131,-11 1-227,-11-5-671</inkml:trace>
  <inkml:trace contextRef="#ctx0" brushRef="#br0" timeOffset="-166423.52">2287 6464 1268,'0'0'268,"0"0"-252,0 0 38,93-34-41,-58 29-5,-5 3-8,-3 2-5,-14 0-76,-13 2-155,0 9-163,-22 3-309</inkml:trace>
  <inkml:trace contextRef="#ctx0" brushRef="#br0" timeOffset="-166298.58">2229 6592 1213,'0'0'106,"0"0"32,0 0-46,95 15-69,-37-11-18,10 0-5,7 0-135,-3-2-313</inkml:trace>
  <inkml:trace contextRef="#ctx0" brushRef="#br0" timeOffset="-164874.87">3137 5860 1277,'0'0'60,"0"0"50,0 0-8,0 0-43,0 0 14,0 0-42,3-25-11,6 61-10,3 13-3,0 12 19,-3-1-15,-2-5-4,-1-6-6,-1-9 2,-2-9 2,4-13-1,-1-6 0,6-12 2,10 0 8,11-24 4,9-15-6,13-13-4,-1-12 5,0-8 0,-1-6-2,-5 6-4,-5 13-6,-7 16-1,-6 15-1,-8 10-35,-10 17-31,-6 5-92,-6 32-196,-15 13-132</inkml:trace>
  <inkml:trace contextRef="#ctx0" brushRef="#br0" timeOffset="-164618.45">2982 6261 1335,'0'0'147,"0"0"-132,0 0 63,0 0-46,0 0 45,166 38 3,-43-26-28,25-2-35,4-1-13,-10-1-4,-30 1-7,-30 2-62,-33-2-188,-28-6-373</inkml:trace>
  <inkml:trace contextRef="#ctx0" brushRef="#br0" timeOffset="-162733.82">2849 6549 116,'0'0'1141,"0"0"-1060,0 0 30,0 0-21,0 0-63,0 0-14,9 122 40,-9-39 17,0-2-60,-15-7 6,-10-5-11,0-10-5,2-8-11,2-13-88,12-12-103,9-18-167,9-8-346</inkml:trace>
  <inkml:trace contextRef="#ctx0" brushRef="#br0" timeOffset="-162255.64">3112 6720 1039,'0'0'58,"0"0"56,0 0 34,0 0-62,0 0-5,0 0-48,89-26-8,-42 23-3,0 3-6,-9 0-4,-8 0-7,-8 0-3,-14 0-2,-4 0-2,-4 0-11,0 0-30,-11 5-9,-16 12 26,-10 5 25,-5 3 1,-5 1 2,7 3 0,1-3-2,4-2 0,7-6 0,8-6 1,10-5-1,7-6 1,3-1 4,0 0 21,0 0 27,2 0-13,9 0-18,6 0-17,10 0-5,4 0 0,2 6-2,0 4 1,-6-2-10,-5 1-38,-7 0-40,0-4-72,-3 1-78,7-6-189</inkml:trace>
  <inkml:trace contextRef="#ctx0" brushRef="#br0" timeOffset="-162031.17">3590 6601 1200,'0'0'98,"0"0"64,0 0-1,0 0-75,0 0-30,0 0-36,20 112 29,-20-25-10,0 3-8,-9-1-21,-10-9-7,-4-5-3,2-14-10,4-13-61,6-13-67,8-14-217,3-18-338</inkml:trace>
  <inkml:trace contextRef="#ctx0" brushRef="#br0" timeOffset="-161596.01">3937 6611 776,'0'0'382,"0"0"-288,0 0 88,0 0-96,0 0-58,0 0-10,0 129 57,-14-45-19,-4-2-35,-7-4-3,0-5-12,2-7 0,8-11 3,8-12-6,4-7 0,3-8-2,0-8 8,10-4-4,13-2 17,11-4 1,18-1-1,17-3-7,10-5-12,6-1-3,0 0-13,-6-3-48,-12-8-106,-13-5-230,-20-4-507</inkml:trace>
  <inkml:trace contextRef="#ctx0" brushRef="#br0" timeOffset="-160216">4305 6820 655,'0'0'66,"0"0"-33,0 0 87,0 0-57,0 0 22,0 0-31,-1-6-19,-1 5-11,2 1-4,0 0 2,0 0 9,-3 0 2,-6 0-20,-6 15-5,-3 7 18,-4 6 11,1 3-8,3-4-18,5-4-2,4-4 4,6-3-1,3-4 3,0-1-3,4 0 13,12 1 3,4-4-1,4-2-5,3-6 5,1 0-5,-1 0-10,-3 0 0,4-1 0,-4-7-2,1-4 0,-2-3 3,-5 1-11,-4-6 4,-3 0-1,-3-5-4,-3-2 4,0 0-4,-2 0 1,-2 3-2,1 5 1,1 4 0,-3 3 0,0 4-1,0 2-3,0 1 1,0-1-2,-3 0-2,-7-1 1,-1 0 0,-3 1 3,-2-2 1,6 3 1,-1 1 0,1-1 1,2 3-1,2 2-1,0 0 1,-3 0-2,4 0 0,-3 0-1,0 0 1,1 0 0,1 7 0,0-2 2,-1 3 0,-2 1 0,3-1 0,-2 2 0,4 0 0,-2-1 0,1-2 0,0-2 0,5 1 1,-3-4-2,3 1 1,0-3 0,0 1 3,0-1 1,0 0 4,0 5-1,0 0 0,0 2-3,1-3 2,1-1-4,-2-1 1,3 1-1,-3-1 2,2-1-1,1 2 2,0 0 2,5 1 2,1 3-1,1 0-2,-1 0-3,-1-1-1,-3-3-2,1 0 1,-3-1 1,2 0-2,-2 1 0,3 1 1,5-1-1,0 4 0,1-2 0,0 0-1,-4 0-2,-4-2-4,-1 0-4,-1-2-2,1-1-7,5 0-33,6 0-96,8-1-336</inkml:trace>
  <inkml:trace contextRef="#ctx0" brushRef="#br0" timeOffset="-159112.24">4359 6561 467,'0'0'41,"0"0"100,0 0 65,0 0-42,-6-75-20,6 72 19,0 1-47,0 2-46,0 3-35,0 28-21,-5 17 12,-6 21 47,3 10-14,0 10-10,2 3-20,3 0-9,3 1 11,0-11-17,0-8-7,0-12-6,-5-8-1,-1-8-18,-5-9-43,-5-8-85,-4-15-146,1-11-142</inkml:trace>
  <inkml:trace contextRef="#ctx0" brushRef="#br0" timeOffset="-158660.9">4990 6687 716,'0'0'326,"0"0"-278,0 0 79,0 0-3,0 0-50,0 0-23,0 0-18,48-38-15,-20 38-18,9 0-18,-4 0-134,-9 4-165,-14 0-566</inkml:trace>
  <inkml:trace contextRef="#ctx0" brushRef="#br0" timeOffset="-158522.46">4894 6869 1507,'0'0'0,"91"-6"-4,-33 2-2,2 4-13,-5 0-50,-9 6-105,-13 7-188</inkml:trace>
  <inkml:trace contextRef="#ctx0" brushRef="#br0" timeOffset="-156698.14">5810 6358 1075,'0'0'82,"0"0"-79,0 0 57,0 0 25,0 0-47,0 0-9,9 5-22,-9 43 11,0 11 37,-6 3-25,0-2-18,0-4-3,-2-8-8,4-4-1,0-10-1,4-8-7,-2-11-55,2-9-100,0-6-7,-3-8-50,-4-21-63,-1-10-122</inkml:trace>
  <inkml:trace contextRef="#ctx0" brushRef="#br0" timeOffset="-156567.62">5759 6503 324,'20'-78'321,"4"1"-69,5 11-59,4 9-18,3 13-28,4 9-88,2 9-11,-5 9-48,-10 13-1,-6 4-31,-11 22-112,-10 19-77,-20 13-147</inkml:trace>
  <inkml:trace contextRef="#ctx0" brushRef="#br0" timeOffset="-156421.15">5622 6707 1286,'0'0'93,"103"0"-71,-36-5 75,-3-6-74,-1 2-16,-5 0-7,-9 1-37,-11 3-86,-8 1-151,-8 0-292</inkml:trace>
  <inkml:trace contextRef="#ctx0" brushRef="#br0" timeOffset="-156222.49">6287 6558 860,'0'0'279,"0"0"-269,0 0 91,0 0-33,0 0-39,0 0 10,15-11-39,-15 11-5,0 0-136,3 0-106,2 0-170</inkml:trace>
  <inkml:trace contextRef="#ctx0" brushRef="#br0" timeOffset="-155550.55">6268 6344 847,'0'0'149,"0"0"-124,125-6 52,-89 6-25,-12 0-22,-15 0-7,-9 0-23,0 17-4,-11 6-77,-23 2-178,-12-3-199</inkml:trace>
  <inkml:trace contextRef="#ctx0" brushRef="#br0" timeOffset="-154528.79">3593 6021 334,'-9'-118'185,"-11"28"-185,-7 29-237,-6 25 79</inkml:trace>
  <inkml:trace contextRef="#ctx0" brushRef="#br0" timeOffset="-153002.22">5662 6043 1163,'0'0'103,"0"0"27,0 0-8,0 0-38,0 0-12,0 0-18,-60 89 5,43 11 13,3 11-7,4 3-20,-2-6-7,0-13-12,-1-12-12,-1-13-14,-2-15 0,4-14 0,6-14 0,1-10-25,5-13-57,0-4-20,15-16-33,20-14-211,15-9-274</inkml:trace>
  <inkml:trace contextRef="#ctx0" brushRef="#br0" timeOffset="-152701.08">6685 6161 1402,'0'0'222,"0"0"-205,0 0 90,0 0-58,0 0-14,0 0 1,-14 94 34,-12 1 7,1 9-45,-4-7-32,1-10 0,-2-12 0,2-11 0,6-17 0,8-13 0,7-14 0,7-8-21,0-7-93,16-5-14,14-9-173,15-22-272</inkml:trace>
  <inkml:trace contextRef="#ctx0" brushRef="#br0" timeOffset="-152424.02">7098 6090 1304,'0'0'132,"0"0"-92,0 0 93,0 0-89,0 0-20,44 142 76,-44-33-48,-18 7-10,-8-2-23,0-6 5,2-13-13,2-14-4,3-12 1,9-14-2,7-9-4,3-7 1,24-10 2,24-7 6,26-5 9,22-9 15,10-8-24,4 0-5,-5-6-6,-14-13-17,-14-4-93,-19-4-67,-25-1-370</inkml:trace>
  <inkml:trace contextRef="#ctx0" brushRef="#br0" timeOffset="-152174.52">7789 6350 753,'0'0'0,"0"0"-61,0 0-225</inkml:trace>
  <inkml:trace contextRef="#ctx0" brushRef="#br0" timeOffset="-151989.36">7399 6520 1447,'0'0'48,"0"0"-47,114-53 38,-84 43-18,-8 5-12,-7 3 11,-3 2-17,3 0-3,11 2-71,14 5-163,8-4-269</inkml:trace>
  <inkml:trace contextRef="#ctx0" brushRef="#br0" timeOffset="-151314.02">8089 6235 817,'0'0'546,"0"0"-532,12-81 35,-12 69 36,-9 12-53,-19 6-22,-14 34-7,-6 21 6,2 11 8,9 2-12,13-7-5,12-12 0,12-11 1,6-10-3,28-17-2,19-14-14,10-4-1,12-35-16,1-14 24,0-14 11,-9-11 2,-9-7 9,-18-8 15,-15-7-11,-24 8 3,-1 17-7,-26 23 10,-4 27-8,-6 22-13,-8 20 1,-3 33 13,0 22 23,7 26 18,12 16-2,8 13-8,3 3-1,0-2-9,-2-13-14,0-14-9,2-10-9,4-13-3,5-11-6,5-10-45,3-8-44,0-19-145,0-14-308</inkml:trace>
  <inkml:trace contextRef="#ctx0" brushRef="#br0" timeOffset="-150878.31">8745 7045 1387,'0'0'154,"0"0"-145,0 0 17,-116 3 19,61 23-23,-2 3 0,1 4-4,-2 1-18,8-2-15,4 2-128,9-3-199,11-7-411</inkml:trace>
  <inkml:trace contextRef="#ctx0" brushRef="#br0" timeOffset="-150668.94">8620 7159 1135,'0'0'406,"0"0"-406,0 0 0,0 0 13,0 0-13,0 0-2,-82-7 1,27 30-6,-9 6-91,-2 3-115,2-3-105,13-9-329</inkml:trace>
  <inkml:trace contextRef="#ctx0" brushRef="#br0" timeOffset="-147956.57">1638 13375 302,'0'0'391,"0"0"-382,0 0-8,0 0-1,0 0 4,0 0 28,0 0-11,0 0-9,0 6-6,0-4 0,-3-2-6,3 0-5,-1 0-68,1 1-29,0 1-46,0-1-75</inkml:trace>
  <inkml:trace contextRef="#ctx0" brushRef="#br0" timeOffset="-146500.85">5048 13302 575,'0'0'90,"0"0"-75,0 0 0,0 0 27,0 0 38,0 0-29,-2 2-6,1-2-18,-1 0 2,2 0 10,0 0 0,0 0-15,0 0-13,0 0-4,0 0-7,0 0-5,0 0-152,0 0-256</inkml:trace>
  <inkml:trace contextRef="#ctx0" brushRef="#br0" timeOffset="-146316.11">5048 13302 950,'-54'78'6,"57"-78"-1,-1 0-5,-2-1-9,0 1-31,1 0-132,1 0-259</inkml:trace>
  <inkml:trace contextRef="#ctx0" brushRef="#br0" timeOffset="-129238.91">2707 2077 132,'0'0'55,"41"-135"-34,-19 73-21,5-4-40,1 0-58,-2 1 59,4 2 38,0 0-15,0 1 7,6-2 4,3 0 5,3-1 60,3 2-9,1 4-6,2 5 2,3 1-47,4-2-115</inkml:trace>
  <inkml:trace contextRef="#ctx0" brushRef="#br0" timeOffset="-120126.49">867 15082 951,'0'0'43,"0"0"-35,0 0 70,0 0 33,0 0-5,0 0-27,0 0-32,0 0-16,0-11-9,0 11-11,0 0-2,0 0 0,0 0-8,0 2 1,0 5-1,0 8 1,0 14-1,0 9 3,0 10-3,0 7 5,-6 0-1,-7-1-5,-1-8 0,2-8-5,3-12-15,5-8-38,4-9-37,0-9-44,4 0-34,17-24-159</inkml:trace>
  <inkml:trace contextRef="#ctx0" brushRef="#br0" timeOffset="-119437.77">854 15025 953,'0'0'127,"107"-78"-55,-41 53 42,2 11 28,-8 13-61,-8 1-23,-16 19-40,-15 17-11,-21 10 1,-11 11 5,-41 3-12,-27 2-1,-13-4-1,-4-5-58,7-11-39,17-11-78,20-15-81,24-16-150</inkml:trace>
  <inkml:trace contextRef="#ctx0" brushRef="#br0" timeOffset="-119233.49">1298 15266 1102,'0'0'164,"82"-25"-135,-30 14-28,-13 4 1,-5 7-2,-19 0-53,-15 9-174,0 14-237</inkml:trace>
  <inkml:trace contextRef="#ctx0" brushRef="#br0" timeOffset="-119106.68">1240 15504 1158,'0'0'117,"94"-20"-107,-34 6-10,-5-1 0,-3 4-8,-10-1-152,-2-1-321</inkml:trace>
  <inkml:trace contextRef="#ctx0" brushRef="#br0" timeOffset="-118844.84">1884 15032 1359,'0'0'89,"0"0"-70,0 0 43,0 0-4,0 0-30,30 93 19,-30-31-11,0 1-14,-3-5-19,-4-7 2,-1-5-5,8-14-1,0-11-5,0-12-11,0-9-13,14-3 13,8-29 15,11-17-8,3-15-35,2-5-42,-2-1-59,6 7-107,4 11-146</inkml:trace>
  <inkml:trace contextRef="#ctx0" brushRef="#br0" timeOffset="-118662.74">2323 15165 1168,'0'0'107,"0"0"-8,31 93 10,-31-56-13,0 4-50,0 0-17,-11-2-25,0-2-4,2-6-31,1-3-105,-2-10-121,2-11-131</inkml:trace>
  <inkml:trace contextRef="#ctx0" brushRef="#br0" timeOffset="-118520.11">2329 15084 116,'0'0'1119,"101"-98"-1044,-44 68-58,-2 16 13,-3 14-6,-8 8-24,-12 26-34,-17 11-163,-15 5-143</inkml:trace>
  <inkml:trace contextRef="#ctx0" brushRef="#br0" timeOffset="-118355.56">2081 15596 1189,'0'0'198,"0"0"-116,0 0-43,143 0 76,-62 0-62,7 0-53,1 2-26,-4-1-269,-6-1-449</inkml:trace>
  <inkml:trace contextRef="#ctx0" brushRef="#br0" timeOffset="-117795.27">1599 15975 860,'0'0'213,"0"0"-58,0 0 11,88 0-60,-1-6-11,20-4-36,10 2-26,0-2-20,-11 0-13,-25 4 0,-18 0-51,-28 3-62,-23 0-124,-12 1-170</inkml:trace>
  <inkml:trace contextRef="#ctx0" brushRef="#br0" timeOffset="-117621.22">1576 16043 607,'0'0'675,"0"0"-532,0 0-70,86 0 29,8-6-9,22-5-63,10-3-13,-7 5-17,-13 1-23,-24 3-122,-12-2-215,-15-4-590</inkml:trace>
  <inkml:trace contextRef="#ctx0" brushRef="#br0" timeOffset="-105324.98">9008 15995 466,'0'0'135,"0"0"-88,0 0 21,0 0 38,115-12 14,-69 5-12,8 1-43,9-1-17,5 0 1,5 2 2,-3-2 1,1 1-28,-2 1 21,2-3-25,0 3-12,1-1-5,-7 0-2,-7-1 3,-13 3-4,-12 1 0,-12 3-2,-11 0-19,-7 0-9,-3-3-30,0 3-14,-14-4-1,-8 1 12,-6 0-13,-4 3-5,-4 0-4,-6 0-5,-9 0 12,-7 3 9,-7 4-5,-5 3-35,-4 0-29,-2-1 49,3 4 9,0-5 80,7 2 58,8-2 46,12-1 11,9-3-16,12 1-7,9-4-1,10 1 0,4-2-14,2 0 33,10 0 10,23 0-63,22 0-13,25 0 6,20-3 7,18-6-8,6-1-28,-3-2-13,-10 1-7,-15 3 4,-15 3-5,-16 5-59,-12 0-115,-22 0-281</inkml:trace>
  <inkml:trace contextRef="#ctx0" brushRef="#br0" timeOffset="-99470.29">9145 15956 349,'0'0'25,"0"0"-25,0 0 16,0 0 122,0 0-52,0 0-10,0 0-17,-83-31-8,65 29-9,4-1-3,4 3-5,0 0-10,8 0 10,2 0 12,0 0 10,0-1 11,0-1-2,5-4 30,18 3-16,15-5-42,12 4-13,16 2-2,11 2 3,6 0 3,4 0 2,3 0-10,-2 0-3,-3 0-4,-13 0-3,-16 0-6,-15 0-2,-16 0-2,-12 0 0,-7 0-1,-6 0-9,0 0-23,0 0-12,0 0 4,-17 0-2,-11 0 8,-10 0-13,-10-3-13,-9 3 12,-7-3-6,-3 3 2,-1 0 27,6 0 16,10 0 9,12 3 1,14 2 2,13-4 11,10 1 18,3-2 17,6 1 19,27-1-26,15 0-2,17 0-19,10 0-8,4-6-12,3-2-12,-9 3-84,-9 3-98,-15 0-230</inkml:trace>
  <inkml:trace contextRef="#ctx0" brushRef="#br0" timeOffset="-98362.5">9208 15983 343,'0'0'201,"0"0"-103,0 0 14,0 0-15,81-11 27,-15 5-10,18-2-37,17-3 4,7-3-14,5-3-8,-3 1-27,-7 3 28,-4 3-30,-8 5-11,-12 0-8,-16 4-6,-23 1-5,-16 0 0,-14 0-1,-8 0-5,-2 0-13,0 0-6,-3 0-12,-20 0 9,-14 0 0,-14 0 16,-12 3-8,-9 0 2,-5 2-11,0-1 9,-1 3 12,5 1 4,8-3 4,13 2 0,16-4 3,16-3 0,11 0 6,9 0 32,0 0 28,9 0-15,21 0-16,15-3-25,16-2-2,11 1-6,4 2-2,0 1-3,4 1-5,5-2-59,-5-1-167,-11-8-378</inkml:trace>
  <inkml:trace contextRef="#ctx0" brushRef="#br0" timeOffset="-94176.58">11229 18464 794,'0'0'68,"0"0"-49,0 0 7,0 0 148,0 0-14,124-33-50,2 12-35,31-8-10,24 5 4,5 2-3,-1 6-15,-6 3-11,-6 5-13,-13 8 3,-10 0-9,-17 0-19,-24 10-2,-24 0 3,-28-3-1,-26 0 1,-18-4-3,-10-3 0,-3 0-6,0 0-18,-12 0-3,-26 0-18,-20-3 22,-20-7-3,-16-6-11,-7 7 0,-15-2 8,-13 6 15,-16 3 13,-14 2-5,-10 0 6,-7 12 0,2 2 1,5-1 2,14 1 0,18-5 0,23 2-3,35-8 0,28 3 0,27-5 5,23-1 16,7 0 55,42 3-7,37 4-38,37 2-9,35-4 2,25-3-1,17-2-3,11 0 6,1 0-6,-5 0 4,-21 0-7,-28 0-2,-28 0-10,-36 4-4,-26 6 4,-27-2-5,-20-5-3,-17-1-3,-3-1-8,0-1-16,-27 0-10,-24 0 13,-20-6 7,-21-3-1,-14 2-5,-10 4-6,-8 3 11,-7 0 9,8 0 1,16 10 7,29-3 3,34 0 0,31-6 2,16 3 12,52 3 37,36 0-16,40 6-16,30-4-2,5-1 7,-5-2-9,-24 1-5,-25 0-3,-21 1-6,-22 1-2,-22-1-12,-23-1-33,-18 0-51,-9-3-130,-35-4-199,-4 0-168</inkml:trace>
  <inkml:trace contextRef="#ctx0" brushRef="#br0" timeOffset="-92842.43">11754 18506 562,'0'0'93,"0"0"-77,0 0 8,0 0 52,0 0 36,0 0 1,0 0 0,-60-28-6,96 28-2,28 0-31,33 0-11,32 2 15,20-2-35,6 0-8,0 0-13,-15-10-6,-21 1 1,-25 1-6,-26 2-4,-21 3-5,-23-1-1,-12 1-1,-10 2-8,-2-1-22,-5-2-25,-25-4-22,-20 1 22,-22 2-1,-22-2-18,-15 7 6,-9 0 33,2 7 23,3 7 12,17 2 1,25-5 0,29-2 9,28-8 22,14-1 59,31 0 73,25-8-104,24-4-37,16 1-6,2-3-4,4 1 2,-8 5-13,-10 4-2,-13-1-2,-18 2-34,-22 1-37,-17 2-36,-14 0-57,-1 0-10,-26 0-163,-13 0 172,-11 0-221</inkml:trace>
  <inkml:trace contextRef="#ctx0" brushRef="#br0" timeOffset="-92714.24">12285 18434 232,'0'0'182,"0"0"-182,0 0-198</inkml:trace>
  <inkml:trace contextRef="#ctx0" brushRef="#br0" timeOffset="-88925.96">2430 16944 929,'0'0'206,"0"0"-52,0 0-14,0 0-33,0 0-36,0 0-36,0 0 15,-50 138 16,35-53-38,-2-1-18,5-5-10,5-13-1,7-11-29,3-13-165,28-20-198,12-22-716</inkml:trace>
  <inkml:trace contextRef="#ctx0" brushRef="#br0" timeOffset="-88644.24">2761 16897 1320,'0'0'81,"0"0"-78,-55 93-3,28-18 1,11 8 4,11-2-5,5-8 0,12-15-7,17-24-62,6-22 16,4-12 53,-1-17 4,2-31 6,-5-20 18,-12-10 38,-10-5 14,-13 2-8,0 11-30,-19 12-25,-5 21-17,-4 23-1,4 14-9,3 9-45,10 28-85,11 11-101,3-2-205</inkml:trace>
  <inkml:trace contextRef="#ctx0" brushRef="#br0" timeOffset="-88344.22">3293 16998 1186,'0'0'199,"0"0"-175,0 0-21,0 0 29,-90 59 2,58 7-4,9 9-10,12 5-14,11-6-3,20-13-3,12-18-8,10-13-23,0-18-9,2-12 36,-3-12 4,-7-29 5,-10-17 7,-8-16 3,-14-12 9,-2 1 5,-15 8-19,-13 16-10,-1 20-5,0 17-9,9 16-48,0 8-118,7 6-88,13 15-139</inkml:trace>
  <inkml:trace contextRef="#ctx0" brushRef="#br0" timeOffset="-88144.2">4096 16911 1521,'0'0'152,"0"0"-147,0 0-2,-40 90 39,-15-17 15,-17 13-27,-8 3-27,3-7-3,15-13-5,16-17-99,13-21-166,14-19-293</inkml:trace>
  <inkml:trace contextRef="#ctx0" brushRef="#br0" timeOffset="-87988.43">3678 16855 1469,'0'0'145,"0"0"-114,0 0 3,0 0-31,0 0-3,53 84-9,-35-21-78,-3 0-236,-2-2-379</inkml:trace>
  <inkml:trace contextRef="#ctx0" brushRef="#br0" timeOffset="-87838.39">4016 17433 1594,'0'0'123,"0"0"-97,0 0 21,0 0 12,0 0-59,0 0 0,52-56-69,-58 73-147,-5-3-154,2 1-366</inkml:trace>
  <inkml:trace contextRef="#ctx0" brushRef="#br0" timeOffset="-72738.24">5540 16015 660,'0'0'18,"0"0"-14,-18 118 4,3-57-2,-3 2 19,-1 2 63,-2 4-50,-1 2-6,-2-5-20,1-6-10,-2-5 1,3-11-3,5-12-2,2-6-33,8-11-47,2-9-10,4-6 9,1 0-33,0-19-191</inkml:trace>
  <inkml:trace contextRef="#ctx0" brushRef="#br0" timeOffset="-70533.17">5434 15986 421,'0'0'41,"0"0"-18,0 0-17,0 0 19,0 0 36,0 0-43,37-41-10,-19 37-3,8 1 2,1-2 7,5 0-5,4 2-4,4-3 3,5 1 1,6-1-2,4 1-3,2 1-1,1-1 2,-1 2-4,-4 3 4,-2 0 10,-5 0-6,-1 0-6,0 0-1,2 0-2,6-7 1,2 3-1,-3 3 0,0-1 1,-5 2-1,-6 0-1,1 0 0,2 0 1,3 0-5,2 0-10,2-5 1,1-1-2,3 1-3,-1-1 19,-2 1 3,-1 2-1,-2 0 1,-1 3 0,1-1-3,7 1-1,-1 0 1,-5 0 1,-4 0-1,-7 0 0,-3 0 1,3 4-1,7 2-6,8 2 1,1 0 4,0 0 1,-6 2 5,-5 2-4,-3-3-1,0 2-3,5-7-24,3-4 8,3 0-3,3 0 15,-1 0 6,3 0 1,1 0 1,2 0 2,-1 0 1,1 0-2,-2 0-2,2 0 0,3 0 8,1 0 4,7-3-4,-2 3 20,-2 0-17,0 0 2,4 0-11,-6 5 11,-4 4 0,-6 1 1,-4-2-12,-2 2-1,-1 0 0,1-3-1,-3 0 1,-1-1 0,3 0-1,0 1-1,2 0-6,0-2 0,-1 1 5,1-3 2,-3-2-1,-4-1 1,-7 0 4,-7 0-3,1 0-1,2 0-1,5-5-1,2-5 1,-2 4 1,-1-2 0,0 2 0,-5 0 0,-1 3 1,-10 3-1,-6 0 9,-5 0-6,-2 0-3,-2 0 0,-2 3 0,-3 3-2,0 4 4,0 3-2,0 4 2,-6 4-1,-3 2 6,0 5-1,-3 6 11,-4 10 19,-6 6-1,-8 6-3,-2 8-3,-2 3 0,3 0-23,8-2-3,3-6-3,10-7 3,3-4 0,1-7-3,4-4 0,1-6 1,-3-3-1,2-4 1,-1-1 0,1-5 1,-1-3 0,1 2 0,-1-5-1,1-4-1,-2-2 1,2 1-1,-2-7 0,-2 1-4,-5-1-12,2 0 16,-1 0-1,0 0-2,1 0 3,0 0-2,4 2 0,-5 1-3,-2 1 2,-5-1-3,-4 1 4,-7 0-1,-6-1-3,-11 2 3,-10-5 1,-9 0 2,-14 0 2,-19 0-1,-19 0 0,-11 0 10,-24-4-5,-11-8-6,-16-1 0,-7-3-10,2 5-17,1 5 18,13 6 9,2 0 2,8 0 0,8 0 1,9 0-3,10 3-2,11 4 2,6 2-1,10-2 1,4 1-4,10-2-10,7 0 6,4 1 4,10 0 4,0 0 0,9-3 3,8-1-1,12-2-2,9-1 4,12 0 3,6 0-7,3 0 0,3 0 0,2 0 0,1 0-2,2 0 2,-1 0-2,-2 0-3,-6 0-14,6 0 2,0 0 13,4 0 4,2 0 0,0 0 0,0 0-9,0 0 1,0 0 1,0 0 2,0 0-6,0 0-6,0 0 7,0 0-4,0 0 6,-3 0-9,-5 0-1,-3 0 15,-4 0 2,-7 0 1,-8 0 0,-6-4 0,-7 1 1,-2 2-1,2 1 3,3 0 0,7 0-3,6 0 3,12 0 1,-1 0 6,-2 0-1,0 0 5,-6-2 1,-3-1 3,-1-1-9,3 3-8,2 1-1,3 0 0,3 0 0,9 0 0,2 0 0,0 0 1,2 0-1,-3 0 0,-5 0 0,4 0-1,-5 0 1,-1 0-6,1 0-7,7 0 7,0-2 4,6 1 2,0 0 2,0-4 1,0 3 6,0-1-6,0 3-2,0 0 0,0 0-1,0 0-1,0 0-2,0-7-9,0-3-43,-2-2-19,-1-2 50,3-6-9,-1-1-21,1-3 46,0-3-68,-2 0-42,-8-4 105,-5-3-151</inkml:trace>
  <inkml:trace contextRef="#ctx0" brushRef="#br0" timeOffset="-69940.26">5391 16233 340,'0'0'22,"0"0"-22,0 0-23,0 0 23,0 0 31,0 0 34,-22 7-20,8 5-19,0 2-4,1 1 12,-6 4 11,1 0-13,-6 3-11,-2 3-6,3 4 6,3 4 0,2 6 9,5 5-1,1 2-1,6 0-18,2-5-4,1-5-2,-2 0 5,-2-5 9,1-1 1,-2-2-16,-2-1-1,0-10-2,2-2 2,2-5 0,3-3-2,3-2 1,-3-3-1,3-1 1,0 1 1,0-2 1,0 0-3,0 0 2,0 0 2,0 0 10,0 0 2,6 0-8,12 0-3,6 1-3,7 2-1,8 0 0,3 2 1,13 3 0,12 1-2,15 5 0,13 2 2,10 2 5,7 1 7,1-5 1,-1-3-5,0-4-4,-6-6-6,-8-1 0,-11 0-1,-17 0-15,-12 3-36,-15 0-65,-11 2-13,-5-2-36,-7 2-57,-5-4 47</inkml:trace>
  <inkml:trace contextRef="#ctx0" brushRef="#br0" timeOffset="-69690.44">6705 17031 486,'0'0'61,"0"0"-45,0 0-13,0 0-1,0 0 2,91 2 3,-75-2-7,-5 0-48,-5 0 6,-2 1-14,-4-1 23,0 0 2,0 0-32,0 0-133</inkml:trace>
  <inkml:trace contextRef="#ctx0" brushRef="#br0" timeOffset="-59636.99">8841 17002 672,'0'0'108,"0"0"-88,0 0 50,0 0 75,82-15-60,0 9-20,29 2 4,17-6-7,3-4-23,6-2 6,-12-1-7,-13 2-3,-24 2-7,-19 4-2,-27 5-15,-21 2-6,-12 0-4,-9 2-1,0 0-9,-27 0-5,-21 0 4,-25 0-3,-20 0-5,-11 0-5,-8 0 0,-4 13 7,2 2 15,5 4 0,12-2 1,22-3 5,25-4-4,25-6 3,25-4 21,16 0 65,41-9-22,26-8-43,24 0-3,11-4-7,-1 4 1,-12 0-1,-16 9 0,-19-1-3,-12 6-12,-11 3 2,-12 0-1,-15 0-2,-14 0-2,-6 3-10,-8 6-35,-28 2-21,-19 5 22,-21-2 10,-15 0 3,-9 0 1,3 0 2,9-2 21,18-1 10,23-5 1,25-2 10,18-4 26,4 0 54,31-16 12,25-6-57,27-5-34,14 1 0,1 1 2,-14 6-2,-17 5-3,-22 8-1,-18 2-8,-16 2-1,-7 2-4,-4 0-2,-9 0-26,-29 4-30,-20 11 29,-22 2-1,-10 2 6,-1-1 4,6 1 12,12-3 11,23-6 2,22-3 1,21-7 1,7 0 45,39-7 37,19-14-34,19-3-34,12-1 1,-7 3 6,-12 5-6,-18 8-10,-18 4-3,-16 2-4,-9 3 0,-9 0-2,0 0-13,-3 8-4,-19 9-16,-11 4-10,-16 2 2,-12-2 5,-11 0 23,-10-4 3,2 0 7,7-3 5,20-8 2,23-1-1,20-3 6,10-2 53,17 0 45,33-10-51,26-6-42,18-4-9,6 1 7,-9 2 4,-11 2-5,-19 3-3,-16 7-3,-18 1-3,-14 3 0,-13 1-3,-7 0-10,-35 10-6,-26 10 8,-32 4 4,-19 2-3,-4 0-13,7-1 10,10-5 4,24-4 2,28-7 7,26-6 4,21-3 7,17 0 44,36-18-9,32-7-17,33-8-12,21-2-6,7 1 10,-5 5-6,-15 7-2,-22 6-7,-20 7-2,-24 5-1,-23 2-1,-17 2-2,-13 0-4,0 15-16,-31 9 15,-23 7-4,-25-1 0,-16 3 1,-16-6-1,-5-2 2,8-5 7,19-5 2,32-8-2,29-4 4,27-3 8,4-4 37,41-17 3,25-10-21,27-2-22,17 1 2,0 2-5,-6 4-6,-14 9 0,-17 5 0,-14 7 0,-20 5 0,-16 0 0,-15 0 0,-11 4 0,-7 14-25,-30 9-13,-21 7 8,-24-1 17,-12 0 5,-3-5 3,13-6 2,25-8 3,27-6 2,23-7 0,9-1 21,24 0 22,16-14-18,19-4-16,9-3-9,4 3 8,-5 2-10,-11 3 0,-11 3 0,-13 5-20,-13 3-49,-10 2-25,-6 0-45,-3 11-152,0 5-82,0 0-116</inkml:trace>
  <inkml:trace contextRef="#ctx0" brushRef="#br0" timeOffset="-53764.16">17598 8118 1244,'0'0'0,"0"0"-35,-91-16 28,42 46 7,-8 14 38,-1 6-14,3 9 5,14-2-17,11-1-8,14-9-2,13-9-1,3-10-2,8-11-5,16-11-13,7-6 19,6-3 0,0-17 3,-4-8-1,-9 1 1,-4 2 0,-10 8 1,-3 8-2,-5 6 5,-1 3-7,-1 5-8,0 19 5,2 7 3,-1 1 0,4-5 0,5-8 0,8-5 1,9-11 2,7-3 7,4-4-7,-1-18-1,-9-5 0,-11-5 3,-8-4-3,-9-5 2,0 4-4,-23 7 0,-6 5-16,-6 12-7,-1 9 14,7 4 4,8 0 1,13 0-2,8 0-3,10 0 9,29-4 27,21-8 19,13-6-5,11-6-5,-4-3 13,-10-1-4,-10-2-17,-10 4-18,-14 2 2,-13 5-9,-14 8 1,-9 4 1,-2 4-5,-26 3-36,-13 1 14,-6 23 5,-1 8 8,8 6 3,15-1 2,14-3 4,11-4 3,1-2 8,20-2 24,2-2-3,-2-2 4,-6-2-11,-2 1-21,-10-1 0,-3 1-4,0 1-3,-21-2-34,-8-3-58,-10-6-49,-2-5-42,-2-6-145,9 0-183</inkml:trace>
  <inkml:trace contextRef="#ctx0" brushRef="#br0" timeOffset="-52993.38">18287 8161 952,'0'0'147,"0"0"-143,0 0 23,0 0 90,0 0-79,0 0-30,-33 36-4,-4 14 3,3 9 5,13 0-5,12-2-3,9-9 1,10-7-2,19-12 5,11-9-2,6-15-3,5-5-3,-2-17-5,-5-17-7,-6-12-8,-12-8-3,-10-7-1,-12-2 9,-4-3-28,-4 3 5,-17 9 14,-2 15 8,0 13 3,2 9-1,6 10 11,3 2 3,3 4-1,1 0 2,0 1 11,6-2 7,-2 1-1,2-1 3,0 2-1,2 0 8,0 0 4,0 0-9,0 0-6,0-3-7,0 3-3,0 0-7,0 0 0,0 0-5,0 0 5,0 0 0,0 0 2,0 0 8,0 0 15,0 0 1,0 0-4,0 0-6,0 0-5,0 0-6,0 0 1,0 0-3,0 0 2,0 0 2,0 0 10,0 0 4,0 0 1,0 0-3,-1 3-5,-2 31-9,-1 21 22,-1 18 31,1 11-9,3 8-31,1 3 23,0-1-15,-2 0-13,-3-8 1,-1-10-8,-3-10 0,-2-15-6,5-13 0,0-13 0,1-13-2,2-7-23,0-5-20,-4-14-23,5-19-72,2-12-95,2-9-120,28-1-165</inkml:trace>
  <inkml:trace contextRef="#ctx0" brushRef="#br0" timeOffset="-52757.08">18830 8410 896,'0'0'378,"0"0"-325,0 0-32,0 0 77,0 0-35,103-17-40,-61 10-20,-2-1-3,-1 5-90,-8 1-139,-13 2-132,-17 0-327</inkml:trace>
  <inkml:trace contextRef="#ctx0" brushRef="#br0" timeOffset="-52603.39">18763 8570 1379,'0'0'125,"0"0"-114,0 0 40,0 0 79,0 0-72,115 0-48,-57 0-10,2-3-32,-1-7-116,1-7-166,0-9-292</inkml:trace>
  <inkml:trace contextRef="#ctx0" brushRef="#br0" timeOffset="-50785.21">19826 8018 220,'0'0'0</inkml:trace>
  <inkml:trace contextRef="#ctx0" brushRef="#br0" timeOffset="-50277.23">19849 8110 271,'0'0'257,"0"0"-100,0 0 31,0 0-23,0 0-53,0 0-36,47-28-58,-42 56-10,-2 8 19,-3 3 4,0-6-20,-11-4-7,-4-10-4,2-11-20,-2-8-34,6-12-52,5-24 11,4-16-7,7-7 72,26-7 30,9-8 0,4-1 12,0 5 40,-4 12 66,0 15-27,4 17-36,2 12-30,-3 10 4,-8 4-10,-10 10-13,-17 15-6,-10 9-8,-16 8 8,-30 6-3,-14 2-7,-3-1 1,9-6 7,13-9-3,22-7 3,17-7 1,2-5 1,9-2 6,10-7 6,4-3 10,2-3 2,3 0-9,5 0-9,6 0-6,13 0-16,9 0-76,3 0-58,-2 13-84,-14 1-117</inkml:trace>
  <inkml:trace contextRef="#ctx0" brushRef="#br0" timeOffset="-50117.57">20524 8153 702,'0'0'500,"0"0"-350,0 0-95,0 0 26,0 0-13,-96 55-23,36-3-7,-13 9-19,-9 1-14,-8 4-5,-5-1-9,4-5-77,-2-7-76,11-12-114,20-13-352</inkml:trace>
  <inkml:trace contextRef="#ctx0" brushRef="#br0" timeOffset="-49677.41">20201 8596 1084,'0'0'178,"0"0"-171,0 0 1,92-25 87,-45 21-62,3 1-24,-4-1 0,-8 0 4,-12-2-10,-7-1-2,-8-2 3,-8 1 0,-3-2-1,0 1-3,-9 3-2,-13 6-1,-5 7-3,0 23 2,1 14 4,3 4 1,8 0 7,5-7 0,-1-9-1,4-8-5,-2-8-2,-4-10 2,-1-6 0,-5 0 3,1-3 11,4-6 3,8 4 7,6 0 17,0 5-2,0 0-18,17 0-23,7 2 0,10 9-2,6 2-1,4 0-12,11-1-89,10-3-144,16-5-359</inkml:trace>
  <inkml:trace contextRef="#ctx0" brushRef="#br0" timeOffset="-48912.12">20299 8501 595,'0'0'55,"0"0"27,0 0 125,0 0-50,0 0-76,0 0-5,33 0-19,-18 0-6,1 0-16,4 0-13,3 0-11,6 0-7,1 0-4,1-1 2,-3-2-1,-3 1-1,-8 1 1,-6-1-1,-8 0 2,-3 2-1,0 0 0,0 0 8,0 0-5,0 0-1,0 0-1,0 0 1,0 0-1,0 0-1,-9 7 1,-6 13 7,-6 6 10,-4 3 2,-1 2-2,0 1-7,-4-3-3,-2-3-6,4-4-1,4-5 2,3-6-2,8-5-2,7-3 1,4-3-1,2 0 2,0 0 6,0 0 19,0 0 14,0 0 0,2 0-23,9-1-4,9 1-10,17 0-4,17 0-3,27 8-7,19 6-98,16 1-127,6-6-339</inkml:trace>
  <inkml:trace contextRef="#ctx0" brushRef="#br0" timeOffset="-47543.95">21263 8782 1510,'0'0'13,"0"0"-13,0 0-5,0 0 3,-45 101 2,-6-71-3,-15-7-272,0-10-833</inkml:trace>
  <inkml:trace contextRef="#ctx0" brushRef="#br0" timeOffset="-46071.28">22088 8153 632,'0'0'203,"0"0"-203,0 0 0,0 0 45,0 0 62,0 0 6,0 0-13,-11-38-25,-1 38-22,-9 11-24,-17 23 14,-13 16-2,-9 9-7,-1 4-29,6 0 1,10-10-3,20-7-3,17-14-7,10-11-41,38-17 9,21-4 17,14-25-58,7-19-19,-3-11 47,-12-7 40,-16-9 12,-16-12 5,-21-7-5,-14-9-1,-6 2 0,-19 13 2,1 20 9,7 27 46,8 22 17,5 15 1,-1 44-40,4 43-18,-1 43 78,1 27-21,-5 7-17,-3-7-20,-3-20 12,-1-23-26,2-21-11,5-24-11,6-18-2,0-18-46,0-13-52,0-18-106,3-2-59,3-22-102,5-14-223</inkml:trace>
  <inkml:trace contextRef="#ctx0" brushRef="#br0" timeOffset="-45875.95">22420 8533 939,'0'0'151,"0"0"-145,0 0 76,0 0 82,0 0-122,112 0-34,-76 0-8,-11 0-119,-11 0-165,-14 0-407</inkml:trace>
  <inkml:trace contextRef="#ctx0" brushRef="#br0" timeOffset="-45722.87">22432 8693 1349,'0'0'0,"82"0"-81,-37 0 80,-5-5 1,-5-4-142,-10-1-118,0 1-278</inkml:trace>
  <inkml:trace contextRef="#ctx0" brushRef="#br0" timeOffset="-44821.3">23098 8207 252,'0'0'168,"0"0"-167,0 0 6,0 0 100,0 0 17,0 0-8,1-8 14,-1 8-28,0-3-12,0 1-31,0 2-1,0 0-19,0 0-21,0 0-4,0-1-5,0-1-3,0 2-4,0-1 0,0 1 8,-9 0-1,-8 0-5,-6 7-2,-7 24 4,-5 15 8,-1 13-1,6 8-3,8-5-2,12-3-4,10-12-1,6-9-3,18-12 0,10-9-41,0-15-9,1-2 25,-4-21 11,-3-19-10,-4-7 2,-7-9 15,-7 5 7,-4 7 4,-6 13 12,0 14-1,0 15 2,0 2-17,-12 29-3,2 10 3,-1 8 2,7 0 1,4-6 0,0-5 0,10-10-2,10-10 1,7-9-1,3-7-1,-1-7-1,0-20-3,-10-9-1,-5-7 5,-10-4-3,-4-1-14,0 4-7,-1 11 2,-10 11-21,2 13-3,4 8 3,5 1 9,0 0 26,2 9 8,18 2 41,4 1 16,6-4 16,-3 0 11,-7-4 7,-8 0-47,-6 0-21,-5 1-12,1 6-4,-2 2-2,0 2-3,0 4-1,0 1 0,0 1 1,-8-1 10,-4-1 14,-6-4-8,1-1-8,-3-3-4,4-5 0,4 0-5,3-2-1,5-1-2,2-2-6,2-1-12,0 0-11,0 0-28,0-2-76,16-15-62,7-9-237</inkml:trace>
  <inkml:trace contextRef="#ctx0" brushRef="#br0" timeOffset="-44641.94">23470 7911 1211,'0'0'216,"0"0"-214,0 0-2,0 0 42,102-32-13,-68 32-29,-1 0-7,-3 0-114,-8-1-279</inkml:trace>
  <inkml:trace contextRef="#ctx0" brushRef="#br0" timeOffset="-44466.08">23776 7769 1500,'0'0'0,"0"0"-14,0 0 14,7 106 12,-14-56-2,-17 0-5,0 0-5,1-7-33,8-7-202,15-9-245</inkml:trace>
  <inkml:trace contextRef="#ctx0" brushRef="#br0" timeOffset="-44279.37">23907 7943 1292,'0'0'0,"-39"106"0,11-12 14,-3 16 70,3 9-57,4-2 17,12-12-11,9-13-27,3-17-6,16-18-52,17-20-155,7-20-175</inkml:trace>
  <inkml:trace contextRef="#ctx0" brushRef="#br0" timeOffset="-43853.05">24298 7978 1221,'0'0'0,"0"0"-1,7 72 1,-7-24 19,0 3 1,0-1-15,-11-9-4,-4-11-1,4-10-48,1-14-57,3-6-36,5-16 45,2-19 23,3-11 44,20-2 29,9 1 24,6 1 24,5 8 39,0 7 12,0 6-29,-7 10 9,-10 8 5,-9 7-16,-7 0-39,-10 15-29,0 11-2,-7 11 1,-18 6 1,-7 9 0,-5 6 0,3 4-5,4-3 3,10-8 1,4-14-3,9-14-21,4-14-21,3-8 8,0-1 38,15-10-3,19-14-65,15-1-126,7 2-183</inkml:trace>
  <inkml:trace contextRef="#ctx0" brushRef="#br0" timeOffset="-43689.88">24732 8294 775,'0'0'545,"0"0"-544,0 0 3,-119 75 55,61-39-14,-8 1-20,-4 3-10,4-1-15,8-3-1,6 0-101,10-7-129,11-8-284</inkml:trace>
  <inkml:trace contextRef="#ctx0" brushRef="#br0" timeOffset="-43261.24">24423 8715 1207,'0'0'41,"85"-10"-27,-43 10 43,-6 0 18,-7 8-70,-10 3-3,-10 0-2,-6-5-31,-3 1-48,0-5 4,-12-1 8,-9 1 49,3-2 15,3 0 2,6 0 1,5 0 0,4 0 5,0 0 27,0 0 16,0 0-1,0 1-14,0 2-8,-7 5-16,-3 9-4,-4 8 24,-3 4-2,0 4-17,1 1-3,4-5-1,3-7-4,5-6 0,4-8 2,0-3 1,0-4 6,3-1 12,12 0-3,7 0 1,8 0-5,9 0-6,9-3-7,7-4-3,1-3-49,-1-5-117,-10-3-160,-6-5-582</inkml:trace>
  <inkml:trace contextRef="#ctx0" brushRef="#br0" timeOffset="-43019.86">24887 7943 948,'0'0'214,"0"0"-208,108 154-3,-66-41 189,-13 10-102,-16 8-71,-13-9 8,-14-6-11,-25-7-7,-19-6-9,-12-11-4,-11-11-17,-1-16-79,3-16-77,-1-18-43,8-14-294</inkml:trace>
  <inkml:trace contextRef="#ctx0" brushRef="#br0" timeOffset="-42786.83">23753 9261 1127,'0'0'413,"128"10"-401,-26 0 5,12 2 96,4 0-72,-5-3-24,-16 1-15,-18-3-2,-23-4-38,-19-1-73,-15-2-57,-12 0-169,-10-5-451</inkml:trace>
  <inkml:trace contextRef="#ctx0" brushRef="#br0" timeOffset="-42625.76">24109 9386 1495,'0'0'85,"0"0"-29,89 2 62,-8 0-78,15 5-37,3-4-3,-13 3-8,-17-1-59,-17-2-124,-11-3-257</inkml:trace>
  <inkml:trace contextRef="#ctx0" brushRef="#br0" timeOffset="-31980.93">5100 13416 1022,'0'0'92,"0"0"-92,94-8-18,-63 8-37,-6 0-98,-8 0-194</inkml:trace>
  <inkml:trace contextRef="#ctx0" brushRef="#br0" timeOffset="-31220.82">5052 13648 1096,'0'0'50,"0"0"-34,0 0-13,0 0 19,0 0 30,0 0-1,35-8-35,-35 8-16,0 0-13,0 0-19,0 0 17,0 0 3,0 0 0,0 0 2,0 0 5,0 0 5,0 0 0,0 0 2,0 0 1,0 0-1,0 0 1,0 0 1,0 0-1,0 0 1,0 0-2,0 0-2,0 0 1,0 0-1,0 0 0,0 0 1,0 0-1,0 0 0,0 0 0,0 0 0,0 0 0,0 0 1,1 0 0,1 0 1,-2 0 4,4 0-6,-4 0 2,2 0-1,-2 0 0,0 0 0,1 0 2,2 0-2,3 0-1,-2 0 0,-1 0 0,0 1 0,-1-1-3,-1 0 3,-1 2 0,0-2 0,0 0 4,0 0-6,0 0 2,0 0 0,0 0 1,0 0 1,0 0-1,0 0-1,0 0-3,0 0-6,0 0-6,0 0-2,0 0 5,0 0 1,-1 0-13,-7 0-24,-3-3-8,-6-4-21,2 0-25,0-1 0,1 2 46,1 3-15,4-2-48,1 1-63,2 0-109</inkml:trace>
  <inkml:trace contextRef="#ctx0" brushRef="#br0" timeOffset="-26330.97">23860 9824 981,'0'0'156,"0"0"-156,0 0-110,0 0 110,0 0 59,0 0-19,0 0-2,0 1-33,0-1-4,0 0 0,0 0 1,2 2 13,-2-2-4,0 1-10,2-1 5,-2 0-4,0 0 7,0 0 4,0 0 4,0 0 3,0 0 7,0 0-8,0 0-5,0 0 3,9 0 0,6-10-12,12-7 1,14-7-3,10-3 4,8-7-3,2 0 8,-3-4-12,-1 4 0,-4-2-4,-3 2-35,-7 8-71,-9 6-76,-16 10-198</inkml:trace>
  <inkml:trace contextRef="#ctx0" brushRef="#br0" timeOffset="-26037.99">23761 9597 1167,'0'0'0,"0"0"-70,0 0-1,0 0 71,0 0 53,0 0-18,0 49-19,0-38-3,0-3-10,0-3 6,0-4 11,0 1 9,2-2-3,6 0 13,14 0 52,21-12-39,22-10-40,26-7-3,15-5-2,11-7-7,7 1-3,-4 3-130,-6 10-163,-20 14-403</inkml:trace>
  <inkml:trace contextRef="#ctx0" brushRef="#br0" timeOffset="-25476.43">23534 9584 982,'0'0'88,"0"0"-88,0 0-1,0 0 1,0 0 32,0 0 17,51 14-28,-33-8-11,1 0-3,1 1-2,-1-2-2,-4-3-3,-1 1 1,-5 1 1,-2-4-2,2 0 6,3 0 0,7-7 3,9-7-4,10-6 18,14-2-7,14-2-7,8-2-7,8-3-2,-3-2-3,-6 4-21,-7 5-102,-6 10-273</inkml:trace>
  <inkml:trace contextRef="#ctx0" brushRef="#br0" timeOffset="-17327.35">5449 17020 185,'0'0'51,"0"0"-20,0 0 34,0 0 49,0 0 2,0 0-12,0 0 27,-79-4-13,92 4-42,16 0-32,27 4-3,30 9 35,34-1 3,37 0-18,28-7-3,26 0-13,16-2 2,6-3-5,4 2-3,-9-1-14,0 5-3,-8-3 4,-9 2-12,-3-5-11,-13 0-2,-11 0-1,-20-5 1,-30 0 2,-32 2-3,-31 3 5,-31 0-3,-17 0-2,-14 0-1,-9 0-10,0 0 2,0 0-27,-21 0-18,-9-2 6,-10-1-21,-11-1-48,-1 1-21,-5 3-20,-4 0-78,0 0-29</inkml:trace>
  <inkml:trace contextRef="#ctx0" brushRef="#br0" timeOffset="-16991.01">6877 16958 798,'0'0'123,"0"0"-85,0 0 44,0 0 40,103 23 25,23-7-4,49-4-41,48-1-39,31-2 11,14-7-20,5-2-25,-6 0-5,-15-11 1,-19 2-14,-28 4-4,-42 1-7,-40 4 1,-47 0-5,-34 0 1,-27 0 2,-14 0-13,-1 0-36,-13 2-40,-19 8-19,-15 0-45,-8-1-88,-3-6-185</inkml:trace>
  <inkml:trace contextRef="#ctx0" brushRef="#br0" timeOffset="-15460.48">7786 16927 366,'0'0'0,"0"0"-16,0 0 16,0 0 179,0 0-29,0 0-4,129 0-41,-49-3-30,25 3 6,24 0 4,25 0-4,13 0-14,15 0-6,0 0-19,-8 5 7,-9-3-5,-22 1 4,-22 0-18,-27 1-7,-29-1-2,-19 0-12,-16 0-8,-14-2 1,-7 1-2,-7-2-1,-2 0-1,0 0-17,-2 0-17,-21 0 10,-13 0-2,-16-7-11,-11 2-8,-8 3-33,-4 2-11,2 0-3,-2 0 11,7 7 25,6 3 28,9 2 27,8 0 3,12-5 1,9 0 2,14-4 14,10-3 32,0 0 34,31 0 8,25 0-45,22 2-20,16 0-4,6 3 3,-4-4 10,-11 3-16,-16 3-17,-22-2-2,-20 1-15,-18 2-118,-9-5-132,-30-3-368</inkml:trace>
  <inkml:trace contextRef="#ctx0" brushRef="#br0" timeOffset="-7205.32">20526 17466 732,'0'0'36,"0"0"-26,-84-43 39,65 28 46,6 6 30,6 4-42,3-3-29,3 6-24,1 2 10,8 0-12,34 10-14,33 10 22,25 2-6,16-4-23,-1-3 1,-8-3 2,-11-1-1,-13-3-4,-10-5-1,-13-1 0,-19-2-2,-13 0 0,-19 0-2,-8 0 1,-1 0 1,0 0 0,-10 0-4,-10-7-1,-2-5 0,-2-5 0,8-3 1,3-6 0,5-6 2,8-6 4,0 1-3,0-1 0,3 4 1,9 5 0,1 1 0,3 6 0,-3 9-2,-1 4-2,2 9 0,0 11-1,7 23-3,1 13 6,-1 6-2,-2 3 3,-2-1-2,-4-5 1,2-4-1,0-10 1,3-9-2,1-10 1,5-11-20,5-6-53,0-8 39,4-24 2,-1-11-3,-4-6 26,-4 0 10,-4 7 0,-1 7 5,-3 9 4,-4 12 5,-3 11 4,3 3-7,-2 13-11,2 13-1,-1 7 1,-4 6 3,-7-3-3,0 3 0,0-7 0,3-6 0,5-8 0,2-6 0,5-5-1,10-7 1,7 0 4,8 0 1,10-5 0,6-6 1,2-2 9,-2 3 0,-5-2 0,-8 4-6,-13 1 1,-13 7-4,-7-2-6,-7 2-3,-1 0-9,-2 0 3,1 9 8,1 1 1,-2-2-8,0 1-2,0-4-5,0 0 8,0-2 4,0-1-1,-2-2 2,2 0 2,0 0 0,0 0 0,0 0 3,0 0 0,0 0 2,0-3 0,0-9-5,0-7-1,5-5 1,4-4-7,10-5 7,2 2-2,3 2 2,3 4 0,3 4 0,-1 10 2,0 7-1,-1 4 1,5 15-2,-2 15 1,-3 8 2,-5 3-2,-11 0 0,-11-4 0,-1-3-1,-6-6-6,-12-6 4,2-10-8,2-10-19,4-2 0,3-22 27,-1-15-38,8-13 9,0-8 22,3-2 9,20-1 0,7 8 5,6 9 18,5 13 13,5 12 4,-1 16-24,1 3-5,-1 25-6,-5 16 5,-4 10-6,-15 4-2,-11 3-2,-10-2 4,-1-6-4,-16-8-4,0-13-15,7-15-31,6-14 8,2 0 42,2-29 5,0-10-5,11-11 2,10 4 2,3 3 9,4 10 15,5 11 7,7 13-12,6 9-3,2 3-16,-5 21 4,-10 7 5,-13 1-9,-12 6-4,-5-1-1,-3 1 1,2-6 0,2-5-2,6-10 0,9-8-1,9-6 1,14-3 2,13 0 6,9-12-2,9-5 6,3 0-3,11 1-7,4 3-5,4 4-64,-10 5-146,-24 0-149,-30 4-305</inkml:trace>
  <inkml:trace contextRef="#ctx0" brushRef="#br0" timeOffset="-6074.68">20569 17379 795,'0'0'40,"0"0"-25,0 0-4,-82 41 68,69 17 24,8 18-3,5 15-43,0 4-17,-1 6-22,-8 3-4,-5 2-5,0-8-4,5-6-5,7-11 0,2-22-4,16-23 0,16-13-11,10-13 15,9-10 1,2 0 2,1-6 2,-2-11 6,0 5-2,6 4 5,4 6 0,7 2-7,2 0-4,-3 12-2,-15 1 0,-12 1 2,-18-4-3,-9-3-2,-9-1-6,-4-5-8,-1-1-22,0 0 18,3 0 11,2-4 5,4-9-14,0-1 13,1-1 4,1-2 0,1-3 1,4-3-2,5-4 1,9-3-20,11-4-16,6 1 15,5 2 22,-7 4 0,-8 6 0,-10 2 3,-6 0-1,-5 1 1,-4-2 2,-4-2 17,-1 3 18,-4 2-12,-3 6 2,0 5-1,0 4-2,0 2-13,-15 0-14,-7 2-2,-13 24-2,-8 13 4,-12 15 0,-2 15 9,5 9 10,13 3-9,22-3-5,17-10-5,19-13 5,39-16-4,27-11 8,15-11-2,12-15-4,1-2-2,-8-19 0,-7-12 1,-13-10 0,-18-13-2,-16-13 6,-21-11-2,-20-9 5,-10-2 0,-34 8-6,-16 20-2,-8 21-1,-3 22-3,1 18-5,4 3-15,7 22-57,10 5-61,11 6-210</inkml:trace>
  <inkml:trace contextRef="#ctx0" brushRef="#br0" timeOffset="-5735.13">21569 18464 862,'0'0'74,"23"-78"-65,4 49 16,7 7 94,4 11-26,2 11-48,2 0-12,-9 9-23,-4 13-8,-6 4-2,-8 3-4,-5-6 2,2-3-9,-3-9-24,2-7 23,5-4 12,6-5 6,5-21-6,-1-8 6,-2-3-2,-7-2 4,-5 1 0,-3 6-8,0 5-2,2 13-53,3 14-61,1 3-175,3 27-49</inkml:trace>
  <inkml:trace contextRef="#ctx0" brushRef="#br0" timeOffset="-5227">22237 18526 522,'0'0'397,"0"0"-366,0 0 60,0 0 48,107-49-33,-51 45-29,16 4-19,21 0-5,11 0-15,6 0 14,10 7-22,1 3-14,12 2-16,10 2 2,3 1-4,-12-7 2,-22-2-1,-29-3 0,-32-3-9,-18 0-6,-15-12-7,-9-8-18,3-9-17,3-2 36,7-1 4,6 2 15,7 0 3,1 3 2,-2 1-1,-6 3 2,-5 0-1,-3 1 5,-4-5-2,0 1-3,0-5 0,4-2-2,1-3 0,6-6-1,4-2 1,0-2 4,1 0 5,1 3 5,-7-2 2,-2-2-11,-3 5-1,-5 5-1,-5 13-2,-4 10-1,-5 8 2,-2 6-2,-2 0-16,-20 0-30,-8 3-20,-3 11-40,3 2-97,11 1-104,7-5-206</inkml:trace>
  <inkml:trace contextRef="#ctx0" brushRef="#br0" timeOffset="-4012.85">23791 17832 180,'0'0'129,"0"0"-129,0 0-1,0 0 1,94-59 24,-81 49-9,-7 3-5,-3 0 5,-3 1 16,0 0-7,0-2-12,0 2 36,-3-4-22,0 3 3,3 2 33,0-2-3,0 1-7,0-1-12,2 0-19,7-2-17,1 2 21,4 0 12,3 4-4,9-4 0,16 4 9,12 3 9,18 0-2,13 0 0,5 0-8,-4 0-5,-11 0 0,-17 0 2,-20 0-6,-18-1-9,-13 0-2,-7-1-5,0 2 2,0 0-5,0 0-8,-2-3-3,-5 3-1,3 0-1,1 0 0,1 0 0,-1 0 1,0 0-1,-3 0 0,-2 0 1,-4 14 0,-6 6-1,-6 9 0,-4 13 10,-8 8-2,-3 3-2,-2 2 2,0-4-1,3-6-4,5-5-3,4-8 3,7-4-3,4-8-4,6-7-2,0-5-46,4-3-45,2-5-43,-4 0-39,0-5-57,-6-16-238</inkml:trace>
  <inkml:trace contextRef="#ctx0" brushRef="#br0" timeOffset="-3156.33">21040 17152 338,'-27'102'28,"19"9"-3,8-4-25,16-11-3,23-23-40,19-24-21,23-23 41,20-22 22,20-4 2,4-29 7,-2-17 43,-21-17-22,-28-10-29,-28-11 0,-28-3-83</inkml:trace>
  <inkml:trace contextRef="#ctx0" brushRef="#br0" timeOffset="9692.6">23151 16883 325,'-97'-14'111,"-4"2"-40,-8 7-9,0 5 3,3 9-12,3 25 6,0 19-25,6 25-9,2 19 7,7 7-4,19 9-7,23-9-6,31-9-5,15-11 0,33-13 0,26-18-3,22-10-4,23-14 4,17-12-7,15-14-1,9-3 1,-2-17 7,-8-14-3,-13-8 30,-17-7-5,-22-3-3,-25-2-13,-25-4 14,-23-4 6,-10-8-25,-37-9-8,-20-15-9,-19-2-22,-6 5 3,9 15 21,7 27-28,15 21-3,16 16-63,8 7-94,12 2-257</inkml:trace>
  <inkml:trace contextRef="#ctx0" brushRef="#br0" timeOffset="22507.7">21035 13883 1139,'0'0'154,"0"0"-118,0 0-26,4 136 37,2-43 33,-5 7-12,-1-8-48,0-5-11,0-12-5,0-16-2,-1-14-2,-1-19 0,2-14-45,0-12-50,0-17 6,0-28-30,0-18-100,0-16 79,2-12 140,-1-7 8,5 0 4,11 7 33,6 13 61,18 13-14,8 19-26,8 17-2,0 21-13,-7 8-9,-12 22-4,-10 22-16,-18 11-16,-10 5 1,-8 1-3,-25-5-3,-12-7 4,-1-8-5,3-8-15,2-13-115,10-10-102,7-10-314</inkml:trace>
  <inkml:trace contextRef="#ctx0" brushRef="#br0" timeOffset="23883.7">20701 17180 1171,'0'0'111,"0"0"-78,108 113 27,-69-62 17,-7-1-10,-13-6-7,-10 4-25,-9-3-20,-2-6-7,-23-3-4,-9-11-4,-11-11-21,-3-5-88,2-9-107,7-9-199</inkml:trace>
  <inkml:trace contextRef="#ctx0" brushRef="#br0" timeOffset="25912.84">22947 13148 793,'0'0'370,"0"0"-337,0 0-29,103-19 17,-44 18 64,3 1-11,-2 0-48,-4 0-21,-8 0 2,-7 0-7,-10 0 0,-6 0-1,-9 2-3,-4 1-20,-5-2 3,-4-1-1,-1 0-13,-2 0 18,0-2 17,3-17 0,0-10 0,1-2-2,4-3 2,2-1 0,1 5 14,-1 9 2,2 2 9,-5 10 6,-2 5-8,1 4-8,3 7-15,3 24-4,-2 13 4,1 6 2,-4 1 0,-7-6-2,0-9 0,0-8 0,0-13-2,0-5-16,2-10-35,7-8 25,7-23 13,6-14-45,1-8 47,2-2 13,0 5 3,-1 11 7,-1 12 23,-1 14 19,2 13-28,1 8-21,-1 26-2,-5 13-2,-8 8-2,-11 2 3,0-7-3,0-5-7,-4-16-24,1-10-8,3-9 16,0-10 25,10 0 1,9-5 8,5-12 10,5-2 22,0-2 12,10 1-30,15 2 4,16 0-19,20 6-6,12 1 0,4 7 0,-3 4 1,-19 0-2,-21 3 0,-27 9-79,-29 1-207,-21 0-690</inkml:trace>
  <inkml:trace contextRef="#ctx0" brushRef="#br0" timeOffset="26709.72">22932 13090 1193,'0'0'10,"-8"89"7,3-21 82,2 7-18,-3 3-34,-2-2-22,-1-3-1,-1-8-21,5-6-3,4-8-8,1-10-12,0-13-13,4-9 6,9-11 15,3-6 6,6-2 6,8 0-1,8-5 0,15-2-6,5 5-5,14 2-63,2 0 71,-1 0 3,-4 12 2,-11-3 0,-10-1-1,-16-3 4,-9-1-2,-11-4-2,-3 0 0,-2 0 3,-2-14 3,4-10-5,0-8 1,3-7 0,5-2 1,1 0 2,0 4 22,-3 9 2,-6 13 8,-6 6-14,-3 9-4,0 5-19,-10 28-6,-17 21 6,-8 18 6,0 8-1,2 2-4,12-6 8,16-10 14,5-9-14,29-11-2,19-7-3,13-14 6,7-12-4,-1-13 0,-4-9 3,-8-26-3,-7-17 3,-11-16 3,-14-18 2,-12-12-4,-11 3 1,-10 11-9,-23 23 2,-4 25-4,-8 22-9,-4 14-11,-3 19-7,5 20-44,8 11-39,12 7-85,18 0-145,9-3-416</inkml:trace>
  <inkml:trace contextRef="#ctx0" brushRef="#br0" timeOffset="26993.23">23787 14028 1118,'0'0'45,"0"0"-39,12-89 58,-8 72 32,-1 9-49,-2 8-26,5 0-7,3 8-9,8 16-5,-3 5 0,1-3 1,-4-6 0,-2-2-1,1-7 0,-2-8-1,2-3 2,4 0 2,0-16 7,9-7-7,1-7 5,-2-1-5,-2-1-3,-4-1-11,-9 8-62,-3 8-94,-4 8-168,0 9-351</inkml:trace>
  <inkml:trace contextRef="#ctx0" brushRef="#br0" timeOffset="27211.58">24113 13975 1154,'0'0'36,"0"0"-34,109 0 85,-64 0 33,3 0-80,8 0-15,7 3 10,0-3-18,2 0-6,-5-6-2,-8-8-3,-9-8-6,-13 0-22,-13-6-38,-11-4-71,-6-3-56,-5-5-89,-18-1-95</inkml:trace>
  <inkml:trace contextRef="#ctx0" brushRef="#br0" timeOffset="27421.77">24579 13254 529,'0'0'718,"0"0"-705,64 115-10,-21-29 44,-3 5 56,-9 1-54,-11-3-7,-13-3-32,-7-5-9,0-8-1,-10-10-39,-7-12 3,-3-10-40,0-13-66,-2-13-8,3-15-213</inkml:trace>
  <inkml:trace contextRef="#ctx0" brushRef="#br0" timeOffset="28889.67">22520 14468 722,'0'0'342,"0"0"-276,0 0 16,0 0 97,0 0-74,0 0-61,0 0-31,-6 38 19,-4 6-8,-6 7-12,-4 0-8,0-1-1,0-5-2,6-12-2,3-8-8,6-13-42,5-10-52,0-2-10,9-24 67,7-14-46,5-15 34,0-6 58,-3-3 6,0-4 17,1 0 2,5 6 25,0 14 24,-3 15 14,-3 14-14,-8 11-28,-4 6-30,-3 8-13,-3 20 1,0 12-4,-13 7 0,-18-3 0,-7-2-3,2-10-8,9-10-33,14-6-39,13-5-83,20-8-122,30-3-262</inkml:trace>
  <inkml:trace contextRef="#ctx0" brushRef="#br0" timeOffset="29046.91">22963 14576 1188,'0'0'181,"0"0"-178,0 0 14,0 0 50,0 0-67,0 0-25,70 61-213,-70-40-306</inkml:trace>
  <inkml:trace contextRef="#ctx0" brushRef="#br0" timeOffset="29196.64">22940 14811 1374,'0'0'0,"98"0"-76,-49 0 58,-6-3-114,-4-5-280</inkml:trace>
  <inkml:trace contextRef="#ctx0" brushRef="#br0" timeOffset="29398.57">23390 14615 1394,'0'0'46,"0"0"-45,0 0 31,0 0 63,2 117-29,-10-69-47,0-3-12,3-6-6,3-4 4,2-11-5,0-5 0,0-9 2,16-9 1,9-1 1,7-15 1,4-16-5,-3-12 0,-4-5-6,-2 0-30,-2 5-41,2 7-47,-2 14-187,-6 12-385</inkml:trace>
  <inkml:trace contextRef="#ctx0" brushRef="#br0" timeOffset="29580.38">23771 14825 1347,'0'0'216,"0"0"-210,0 0-6,0 0 40,20 80-10,-24-49-22,-10-5-8,1 0-27,1-6-101,0-11-114,1-9-165</inkml:trace>
  <inkml:trace contextRef="#ctx0" brushRef="#br0" timeOffset="29745.87">23771 14684 1208,'0'0'138,"93"-48"-102,-47 38 16,-8 10 13,-12 0-55,-12 14-10,-14 17-54,-18 6-120,-28 9-125,-14 2-349</inkml:trace>
  <inkml:trace contextRef="#ctx0" brushRef="#br0" timeOffset="29895.17">23633 15093 1238,'0'0'174,"0"0"-161,116 15 73,-66-15-4,3 0-82,-1-8-80,-3-16-250,-4-12-774</inkml:trace>
  <inkml:trace contextRef="#ctx0" brushRef="#br0" timeOffset="30774.22">24218 15048 682,'0'0'59,"0"0"-59,0 0-133,0 0 111,0 0 22,0 0 0,3 0-24,-3 0-52,0 3-12,0 3 67,0-4 21,0 0 0,0-1-20,0-1-94,0 0-87</inkml:trace>
  <inkml:trace contextRef="#ctx0" brushRef="#br0" timeOffset="32369.01">15710 13733 1161,'0'0'91,"89"-9"-70,-14 9-12,21 0 65,6 0-1,-3 3-23,-10 5-29,-16 1-14,-22-1-3,-17-1 1,-18 0-5,-11-2-5,-5 0-11,0 1-21,-9 0-1,-7-3 22,1-1-3,0-2-1,4 0 5,5 0 8,3-5 7,3-4 0,0-1 1,0-2 3,0-2-4,0-6-6,8-7 3,14-10 3,12-10 0,11-6 2,3 2 4,-2 5 11,-3 14 9,-10 13-8,-3 14-2,0 5-6,1 27-7,4 15-1,-8 12 10,-4 4-5,-14 1-3,-9-6-1,0-2-2,-9-8-1,-9-11 0,2-10-27,6-14-46,1-8-12,5-19 50,4-19 21,0-13-7,14-6 19,19 1 2,8 5 4,4 9 14,3 13 24,-2 17 33,2 12-29,-3 11-21,-1 26-3,-9 11-11,-11 9-1,-17 3-4,-7-1-6,-6-4 0,-22-8-6,-2-15-15,-1-14-62,4-17-29,8-4 46,10-30 40,9-14 26,3-7 8,26-4 40,12 7 6,14 6 2,6 11 10,6 12-17,2 12-13,-8 10-4,-4 3-12,-2 21-2,-6 4-15,2 6 1,1 3-2,2 2 3,0 4-5,-1-6-3,-8-3 1,-14-7 2,-10-7-7,-15-8-53,-6-4-93,-19-8-96,-28 0-194</inkml:trace>
  <inkml:trace contextRef="#ctx0" brushRef="#br0" timeOffset="33314.67">15653 13710 783,'0'0'137,"0"0"-98,0 0 30,0 0 48,0 0-29,0 0 0,-63 122 14,63-42-25,0 6-20,3-1-18,5-5-2,-1-4-19,-5-4-14,-1-8-1,1-8-3,-1-8-1,-1-10-22,0-12-5,0-7-1,-1-8-1,-6-3 0,2-7 16,5-1 14,0 0 10,4 0 8,20-3-2,15-1-9,14 2-7,18 2 1,20 0-1,31 14 3,27-3-3,33 0 5,10-2-2,-5 1 3,-24 0 12,-38 4 0,-38 2-11,-34-2-4,-23-1-3,-15-6-4,-11-1-17,-4-2-13,0-3-8,0 1 10,-1 1 7,1-3 12,0 0 7,0 0 5,0 0-2,0 0-5,4 0-8,1-3-17,-2-4-8,0-3 14,5-3 0,3-5-4,8-9 12,7-12-24,7-7 31,-1-9 12,-9-4 14,-5 6 18,-16 7 33,-2 15-6,-11 14-11,-18 15-27,-12 6-21,-8 33-4,-5 21-4,-1 14 7,3 4 1,17-2 2,18-5 19,17-10 9,27-9 0,32-11 2,24-11-13,11-16-7,2-12 4,-7-8-1,-10-27-1,-16-12-7,-10-13-3,-18-9 3,-22-10-2,-13-8-4,-22-4-2,-23 13-10,0 20-4,0 26-1,5 32-24,0 12-31,-2 34-75,2 15-60,3 5-319</inkml:trace>
  <inkml:trace contextRef="#ctx0" brushRef="#br0" timeOffset="33598.94">17274 14758 1202,'0'0'113,"0"0"-112,0 0 0,50-73 64,-37 55 7,-2 6-21,2 5-17,-3 6-19,2 1-15,3 4 2,0 19-2,1 1 0,1 1 0,-1-5 0,0-6-1,2-7-1,-1-7-2,2 0 3,1-10 1,-5-15 1,-4-3 6,-6-5-4,-5 2-3,0 2-7,0 3-45,0 9-108,0 10-152,1 7-324</inkml:trace>
  <inkml:trace contextRef="#ctx0" brushRef="#br0" timeOffset="34019.6">17758 14674 1273,'0'0'84,"116"0"-64,-46 0 92,-3 0 12,-3 0-56,-4 2-45,-12-2-10,-10 0-13,-11 0 0,-12 0-14,-12 0-29,-3 0-45,-3-17-40,-21-8-33,-2-16 86,0-9 42,7-7-16,8-2 19,7-1 30,2 3 18,1-2 0,-4-5 46,1 0-44,-4 3 1,1 8 30,1 14 12,3 15 23,2 16-2,1 6-29,0 2-45,0 25-10,-3 15 0,0 18 13,-2 10 2,-1 7-3,-3 7 9,0 0-9,-3-6-8,-1-6-4,-2-9-5,7-9-43,4-13-89,4-12-178,0-16-562</inkml:trace>
  <inkml:trace contextRef="#ctx0" brushRef="#br0" timeOffset="36179.45">16986 12942 1076,'0'0'108,"0"0"-108,0 0-7,0 0 7,10 104 21,-7-61 2,-3-2-11,0-3-8,-3-1-2,-6-5-2,1-3 1,-2-5-1,4-5 0,3-4 2,3-5 0,0-1 4,0-3-4,0-2 1,9-2 3,13 1 17,13-3 37,19 0-15,11 0-12,6 0-3,1-3-9,-7 1 13,-10 2-12,-13 0-11,-12 0-8,-12 0-2,-10 0-1,-7 0-1,-1 0-12,0 0-32,-15 0-11,-6 0-8,-7-4-34,-2-7-11,0-5-9,0-4-33,2-2-34,6 0 36,7 3 102,12 3 47,3 3-3,3 5-8,16 2 0,1 3 11,-3 1 16,-3 0 20,-1 2 8,-4 0-2,2 0-19,0 0-23,2 0 0,-4 0-26,-1 0-13,0-2 0,-4-3 39,0 2 7,-2 0 53,0 3 26,-2 0 65,0 0-44,0 0-21,1 0-27,8 5-22,0 18-4,0 7 27,0 0-20,-3 1-10,-5-4 0,-1-3-5,0-3-14,0-4-7,0-1-4,-1-5-6,-7-1-94,-6-1-54,-13-4-82,-7-2-82</inkml:trace>
  <inkml:trace contextRef="#ctx0" brushRef="#br0" timeOffset="36570.38">17051 12878 1273,'0'0'0,"0"0"-19,0 0 0,0 0 19,-38 75 12,5-41-4,-4-1-8,2-5-2,7-8-13,9-7-23,11-5 6,8-8 11,0 0 21,8-14 14,7-11-4,5-3 9,1-2 17,-2 2-6,5 6 3,-4 5 19,-1 6-14,-5 5-7,-3 6-5,-3 0-11,-3 14-9,3 18-5,-7 11-1,-1 3-3,0 7-63,0-3-161,8-8-279</inkml:trace>
  <inkml:trace contextRef="#ctx0" brushRef="#br0" timeOffset="38039.58">18578 14145 524,'0'0'332,"0"0"-230,0 0-51,0 0 23,0 0 1,0 0-3,4-52-35,-4 52-17,0 0-8,0 0-2,0 0-6,0 0-4,0 0 8,0 0-7,0 0 7,0 0-7,0 0 1,0 0 0,0 0 1,0 7 10,0 0-4,0 1-2,0 2 0,0 2 1,0 2 0,0 10-2,0 8 2,0 13 1,0 10 10,0 5-7,0 0 5,0-7-2,0-7 0,0-9-5,0-9-6,0-12-2,0-8-2,0-8 0,0 0-7,0-17-10,-4-16-22,-3-9-9,-3-5 29,6-7 13,4-4-1,0-10-1,12-7 4,18 0 4,9 8 4,2 14 25,1 19 13,-10 14-13,-4 12-21,-9 8-8,-7 3-3,-6 21 1,-6 10-2,-3 7 0,-24 1 4,-4-1-1,-3-5-2,4-3-8,5-6-17,9-3-47,10-3-8,6-1-35,0-2-19,16-2-119,4-6-190</inkml:trace>
  <inkml:trace contextRef="#ctx0" brushRef="#br0" timeOffset="38199.07">18893 14396 1067,'0'0'64,"0"0"-64,0 0-2,88-5 1,-87 5-38,-1 0-168,-8 0-181</inkml:trace>
  <inkml:trace contextRef="#ctx0" brushRef="#br0" timeOffset="38360.93">18781 14526 971,'0'0'169,"0"0"-139,0 0-23,92 14 26,-54-11-33,-1-1-78,-1-2-343</inkml:trace>
  <inkml:trace contextRef="#ctx0" brushRef="#br0" timeOffset="39277.26">19330 14162 898,'0'0'116,"0"0"-61,0 0-8,0 0 9,0 0-4,30 87 13,-26-36-26,-4-1-18,0-3-10,0-5-3,-6-8 0,0-5-8,3-9 0,0-8-1,3-5-9,0-5-8,0-2 6,0 0 12,0 0 2,0 0 1,0 0-1,0 0-2,0 0-1,0-3 0,0 2-2,0-1 0,3 2 0,-3 0 0,0 0 1,0 0 2,0 0 0,0 0 0,0-1 0,2 1 3,2-3 3,7-4 15,8-7-1,12-12 13,15-12-8,10-12-13,8-4-8,-7-4 7,-5 3 13,-9 6-1,-15 9-4,-7 11-8,-12 12-10,-6 11-1,-3 6-30,-6 0-58,-15 10-100,-6 12-51,3 3-262</inkml:trace>
  <inkml:trace contextRef="#ctx0" brushRef="#br0" timeOffset="39500">19849 14275 1014,'0'0'370,"0"0"-370,0 0-14,0 0 14,0 100 27,-18-55 1,-6 1-22,0-7-6,3-5-21,5-11-83,1-6-35,3-9-44,1-8-127,4-4-207</inkml:trace>
  <inkml:trace contextRef="#ctx0" brushRef="#br0" timeOffset="39660.61">19725 14405 671,'0'0'234,"62"-109"-131,-23 56-20,-3 10 26,0 13 1,-6 14-51,0 11-52,-5 5-7,-13 5-87,-12 20-88,-12 5-212,-33 9-201</inkml:trace>
  <inkml:trace contextRef="#ctx0" brushRef="#br0" timeOffset="39826.93">19639 14591 1154,'0'0'173,"0"0"-135,0 0-17,122 25 19,-73-25-36,-1 0-4,-10 0-310,-8-1-502</inkml:trace>
  <inkml:trace contextRef="#ctx0" brushRef="#br0" timeOffset="40883.32">20223 14145 961,'0'0'144,"0"0"-56,0 0-31,0 0 49,0 0-38,0 0-59,60 81-1,-60 6 14,-10 0-13,-13-8-3,-3-7-5,1-7 3,8-10-2,10-9-2,7-13 1,8-6 2,29-4 2,19-7-3,13-5-2,6-8-19,-2-3-125,-7-5-152,-15-16-350</inkml:trace>
  <inkml:trace contextRef="#ctx0" brushRef="#br0" timeOffset="41325.86">20638 14310 1180,'0'0'61,"0"0"-61,0 0-33,-89 65 33,63-20 21,10 4-9,9-4-10,7-6-1,0-10-1,10-7 8,13-8-2,7-11 4,3-3-8,4-10-1,-1-20-2,-4-11-2,-3-7-17,-8-7-13,-9-3-16,-9 0-4,-3 3-3,-7 4-3,-8 7 47,-2 10 9,5 9 3,5 9 2,5 11 56,2 5 33,0 12-16,0 32-40,0 25 28,0 22 45,0 3-75,0 0-13,-5-6-8,0-9-7,2-7-5,3-6-30,0-8-183,2-11-243</inkml:trace>
  <inkml:trace contextRef="#ctx0" brushRef="#br0" timeOffset="41685.78">19614 15027 710,'83'-5'480,"32"3"-435,26 2-41,14 0 0,-3 7 23,-10 7-27,-25 4 0,-29-4-187,-27-3-221</inkml:trace>
  <inkml:trace contextRef="#ctx0" brushRef="#br0" timeOffset="41868.33">19749 15097 1242,'0'0'159,"0"0"-159,159-4 2,-53 4 12,19 5 19,10 12-33,0 1-85,-9-5-332</inkml:trace>
  <inkml:trace contextRef="#ctx0" brushRef="#br0" timeOffset="47437.79">8941 16000 625,'0'0'123,"0"0"-19,0 0-4,0 0 50,0 0 4,0 0-63,88-14-20,-24 14-9,16 2-3,16 15 16,10 3-29,10-1-12,5-1-11,4-2-9,-2-3 8,2-3-11,0-4-6,-11 0 1,-19-4-6,-25-2-1,-33 0 1,-22 0 0,-10 0 0,-5 0-5,0 0-3,-23 0 3,-13 0 1,-17-4-5,-21-3-15,-6 2-8,-14 2 3,-7 3 1,-8 0 7,-4 0 3,-4 0 2,9 0 15,15 0 1,15 0 5,26 0-3,21 0 2,19 0 27,10 0 16,2 0 14,21 0-21,27 0-14,30 0-20,28 0 2,14 0 3,7 0 7,-3 0-8,-3 0 1,-6 0-6,-7 0-1,-18 0-3,-29-2-2,-30-1-2,-20 2 0,-11-2-11,-12-2-18,-33-4 8,-25-6 16,-24-2-9,-16 1-10,-9 0-16,-4 5 18,5 1 4,9 3 7,20 2 14,25 2 0,31 2 5,18-1 2,15 2 35,22 0 15,36 0-20,29 0-27,21 9 1,0 1 2,-6-1 8,-4 0-8,5-1-10,5-4-3,-1-4-11,-7 0-36,-24 0-51,-34-2-140,-30-6-386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0T04:29:08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13677 1673 734,'0'0'111,"0"0"-83,0 0 25,0 0 23,0 0-46,0 0-14,0 0 31,0 0-33,12-10-9,1 10 10,2 5 12,1-2 1,5-1-15,-1-2-3,5 0-1,-6 0-4,-5 0-5,-8 0 1,-6 0 4,0 0-4,0-5-1,-8-7-24,-5-3 0,-5 0 18,4-1 4,1-1 0,5 1 4,5 1 1,3 0 7,0 0-6,0 1 9,13 2 2,4 0-11,3 5 1,2 1-1,2 5 5,3 1-4,0 0-3,1 0 0,0 0 2,-2 5-2,-1 4-2,-6 3 1,-6-3-3,-9-1 2,-4 3-3,0-3 0,0 2 3,-10 2 4,-4 0 0,1-1-4,-1 0 1,1-2-1,1-1 1,1 0 0,1-1-1,-2-2 2,6-1-2,-1 1 0,4-3 3,1-1-3,2-1 8,0 0 5,0 0 3,0 0 10,0 0 4,0 0 0,5 0 4,16 0-12,23 0-7,28 0-15,29 0-1,19-1-216,-1-19-553</inkml:trace>
  <inkml:trace contextRef="#ctx0" brushRef="#br0" timeOffset="4871.4">22854 2445 744,'0'0'56,"0"0"-51,0 0-5,118-22 54,-72 20 44,4 0-30,-3 0-31,-5 2-12,-9 0-1,-14 0-9,-11 0-7,-7 0-6,-1 0-2,0 0 0,0 0-30,0 0-38,-4 0-20,-7 0 41,-6 3-17,-3 0 5,-2 2-26,-4-2 13,-2 0-4,1 0-44,-3-1 14,4-2 66,4 0 40,3 0 7,9 0 62,3 0 29,3 0-2,3 0-15,1 0 1,0 0-7,0-2-24,0 0 9,0 1-8,0 1-7,7 0-12,14 0-21,14 0-12,12 0-4,2 3 3,-4 1-1,-12-2 2,-14 0 0,-10 0 0,-4-1-3,-5-1-2,0 0-16,0 0-15,-3 0-8,-12 0 17,-11 0 25,-8 0 2,-4 0 1,-1 0 1,0-1-2,1-3 1,3 3 4,4 0-1,5 1 6,10 0 2,5 0-1,8 0 2,1 0 4,2-2 13,0 2-3,0-1-11,0 1 4,0 0 7,0 0-15,0 0-6,5 0-4,0 0 0,1 0-2,0 0 0,-3 0 0,0 0 0,-3 0 0,0 0 0,0 0 2,0 0-1,0 0 1,0 0-1,0 0 0,0 0 2,0 0-3,0 0 0,0 0-2,0 0 4,0 0-4,4 0-4,8-3-89,-1-6-209,-7 2-414</inkml:trace>
  <inkml:trace contextRef="#ctx0" brushRef="#br0" timeOffset="7804.03">7393 3425 641,'0'0'54,"0"0"22,0 0 51,0 0-9,0 0 0,0 0-15,47-22-53,0 22 7,12 0 4,8 0-4,8 0-6,1 0-7,4 2-4,2 1-12,2-1 2,1 1 0,-1 0-10,-13 0-9,-13 0-5,-19 0 0,-13-3-1,-16 2-2,-6 1-2,-4-3 1,0 0-2,0 0 0,0 0-4,0 0 2,0 0-7,-17 0-5,-10 0 9,-15-5-2,-13-4 4,-9 2 2,-4-1-6,0 5 5,-2 0 1,1 2 1,2 1 0,0 0 0,3 0 2,11-2-2,7-1-2,15 2 2,10-3-1,9 4 3,11-3-2,1 3 11,0 0 5,5 0 1,27 0-4,25 0 3,23 0-8,17 6 2,6-2-3,0-4-3,-9 3 4,-9-2 2,-13 3-9,-14 0 4,-16 1-4,-14-1-1,-12-3 0,-13 0-3,-3-1 1,0 0-2,-4 0 2,-25 0-7,-17 0 9,-15-1 3,-12-3-3,-9 3-2,3 1 0,-3 0 0,3 0 2,10 0 0,16 0 1,18 1 2,16-1-3,17 0 2,2 0 5,2 0 10,25 0-3,13 0 2,11-4-14,8 0 3,4 4-5,-1 0 0,-2 0 0,-3 0 0,-3 0 0,-5 5 0,-15-1-1,-13 0-1,-12-2-1,-8-2-10,-1 0 5,0 1-5,-6-1 2,-19 0-3,-12 0 14,-17 0-2,-6 0 1,-5 0 0,-7 0-1,2 0 0,1 0 1,10 0 1,10 0 0,13 0 1,14 0-1,6 0-1,8 0 0,6 0 2,2 0 2,0 0 1,21 0-4,31 0 9,23 0 3,20 0-11,5 0 0,-9 0 3,-13 0 7,-22 0-6,-14 0-5,-16 0 2,-7 0-2,-10 0 0,-9 0-1,0 0-2,0 0-2,0 0 4,0 0-2,0 0-6,-12 0-2,-7 2 8,-8-2 1,3 1 1,-2-1-2,6 0 3,7 0 0,5 0 0,3 0 0,4 0 1,1 0-1,0 0 0,0 0 0,0 0 0,0 0 0,0 0 0,0 2-1,0-2 0,0 0 0,0 0 0,0 0 0,0 0 1,0 0-2,0 0 1,0 0-11,6 0-38,15 0-93,14-14-252</inkml:trace>
  <inkml:trace contextRef="#ctx0" brushRef="#br0" timeOffset="9510.86">14175 3412 112,'0'0'504,"0"0"-451,0 0-8,0 0 93,0 0-12,89-2 2,-29 5-8,16-3-19,11 0-19,6 0-23,0 0-4,-8 0 1,-6 0-19,-8 0-13,-10 0-1,-12 4-5,-15-1-9,-13 0-6,-11-1 1,-7-2-4,-3 2 0,0-2 0,0 0 1,0 0-1,-1 0-2,-16 0-2,-10 0 4,-10 0 2,-12 3-1,-9-3-1,-9 0-2,-12 0-1,-5 0 0,-4 0-1,0 0 3,9-5-4,12 0 5,13 1 2,15 0-2,17 1 0,10 2 3,9-1-2,3 2 5,0-1 12,4 1 2,25 0 2,19 0-9,26 0-8,17 1-2,14 6 4,0 0-2,-5 3-2,-13-4 1,-20 3-1,-18-4-3,-18-1 1,-15-2-1,-12-2 0,-4 0-1,0 0-1,0 0 2,-7 0 0,-17 0-4,-17 0 4,-20-3 0,-15-3 0,-18 1 0,-3 5 0,5 0 1,12 0 0,27 0 0,22 0 1,18 0 1,13 0-1,0 0 4,0 0 3,5 0-4,18-3 4,20 3-8,17 0-1,22 0-4,14 0-16,12 0-78,4 0-165,-2-8-469</inkml:trace>
  <inkml:trace contextRef="#ctx0" brushRef="#br0" timeOffset="10511.2">20196 3425 918,'0'0'68,"0"0"-36,0 0 92,0 0 15,97-20-52,-25 20-14,22 0-9,21 0-5,9 8-15,5 1-7,-2-1-3,-6 1-16,-14-3-1,-17-1-6,-24-2 6,-27 0-8,-19-3-7,-13 0 0,-7 0-2,0 0 0,-4 0 0,-22 0-6,-21 0 6,-22-6-1,-17-5 0,-13 2 1,-3 1-3,-3 0-4,-2 3 1,-1-1 5,1 2 2,8 1-1,19-1 2,23 1-1,29 1 0,22-1 3,6 0 14,16-1 11,20-3-6,16-2-19,12 3-1,13 1 1,9 3-1,8 2-3,-3 0-8,-14 0-4,-23 2-84,-33 10-134,-21-3-336</inkml:trace>
  <inkml:trace contextRef="#ctx0" brushRef="#br0" timeOffset="13562.07">5689 4559 771,'0'0'111,"0"0"-74,124-23 65,-60 18-5,12-2-6,5 3-18,8-2 25,-2 3-43,-4 1-14,-5 2-8,-7 0-7,-10 0-6,-14 0-11,-11 0-5,-11 0-2,-6 3 0,-10-1-1,-4-2 0,-4 0 1,-1 0 2,0 0-2,0 0 8,-1 0-10,-17 0 3,-14 0-2,-9-5-1,-4 0-3,-10 1-2,-6 1-2,-6 2 2,1 1-2,-4 0 5,3 0 0,-1 0-1,4 0-1,3 0 4,5 0 0,5 0 2,9 0-1,9 0-1,11 0 0,10 0 1,6 0 0,6 0 3,0 0 20,0 0 5,18 0-6,18 0 0,22 0-6,21 1-1,12 3 0,3-1-1,-2 2 0,-8-2-8,-9 0 0,-10 0-1,-11-1-2,-15-1-2,-17-1-2,-11 2-1,-6-2 1,-5 1 0,0-1 1,0 0-1,0 0 2,-10 0-2,-21 0-3,-19-1 2,-15-4-3,-5 4-5,-2 1 6,1 0-3,2 0 4,11 0 0,11 0 2,10 0 0,18 0 2,7 0-2,11-2 3,1 1 6,0 1 4,0 0-2,1 0-5,21 0-3,14 0 5,13 0-3,8 0-2,1 1 5,2-1-6,-6 2 2,2-1-2,-2-1 3,-4 2-5,-8-2 0,-9 3 0,-7-1-4,-6 1 3,-8 0 1,-7-3 0,-2 0 0,-3 0 0,0 0-1,0 2 0,0-2-3,0 0 0,0 0 0,0 0-3,0 0 6,0 0-5,0 0 2,0 0-3,0 0-9,0 0-12,0 0-27,0 0-26,0 0-24,0 0-28,0 0-17,-3 0 10,3-4-163,0-2-195</inkml:trace>
  <inkml:trace contextRef="#ctx0" brushRef="#br0" timeOffset="15399.51">11030 4580 153,'0'0'474,"0"0"-451,0 0 60,0 0 62,0 0-13,0 0 0,-6-10-40,42 10-57,11-3-25,10 3 5,2 0 3,-4 0-2,-3 0 3,-4 0-1,-5-2-2,-12 0-13,-14 1 5,-10 1 0,-7 0 4,0 0-9,-24-2-3,-15 1 0,-16-1 0,-13 2 0,-5 0 0,-6 0-1,3 0-1,3 2 1,16 1 1,20-2 7,20-1 9,14 0 10,3 0 65,8 0-1,31-1-38,22-11-37,22-2-14,13 4 0,2 4-2,2 3-19,-5 3-133,-2 0-126,-7-2-269</inkml:trace>
  <inkml:trace contextRef="#ctx0" brushRef="#br0" timeOffset="37144.82">18447 5813 746,'0'0'136,"0"0"-121,0 0 9,0 0 77,0 0-36,0 0-9,0 0-28,0 0 5,79-7 19,-31 5 10,8-3-17,7 2-9,7-5-4,0 2-3,1 3-4,2-2-2,-7 3-3,-9 2-8,-12 0-3,-12 0-6,-11 0 0,-11 0-2,-8 0 2,-3 0-1,0 0 1,0 0 2,0 0 0,0 0-3,0 0 2,0 0-1,0 0-2,0 0 0,0 0 0,0 0-1,0 0 3,0 0-2,0 0-1,0 0 0,0 0 0,0 0 0,0 0 0,0 0 0,0 0-2,0 0 2,0 0 0,0 0 2,0 0-2,0 0 1,0 0 1,0 0 0,0 0 0,0-1-1,0 1-1,0-1 1,0 1 3,0-2-2,0 0-1,0-4-1,0 0 3,0-3-2,0-4-1,0 2 1,0-3 2,0 2-1,0 0-1,0 4 3,0-1-1,0 0-1,0-4 0,1-2-2,5-7 5,-1 0-1,4-4 0,1-2-3,3 3 1,-4 3 1,-1 2 4,-3 4 0,0 4 6,-2 2-3,-2 5 1,2 1 2,-3 4-4,0 0-7,2 0-2,2 0-4,8 9-5,4 18 4,9 6 5,0 6 0,0 0 6,-4-3-4,0-2-2,-2-2 0,-1-5 3,2-1-3,-4-2 2,2-2-2,-6-5 0,1-3 2,-5-2-4,-1-2 2,1-3 0,-4 1 0,2 1 0,-3-4 0,-1-2-1,1-1 1,-2-2 0,-1 0 1,0 0 1,0 0 0,0 0 0,0 0 3,0 0-1,2 0 1,-1-5 2,2-6-3,3-7-1,1-6-3,3-5 0,4-6-1,1-4 0,3-6 2,-1 1-2,0 1 1,-3 7 0,-2 7 3,-3 5-3,-3 10 0,-2 4-1,-3 6 2,-1 4-1,0 0 0,2 0-4,1 6-6,5 16-4,2 8 12,1 7 2,2 0 1,0 2-1,-2-1 3,2-1-2,-1-1-1,2-2 0,-3-1 0,1-3 1,-1-9-1,-4-3 0,1-7 0,-5-5 0,0-5 1,-3-1-1,1 0 3,2-3 5,-1-16 1,4-12-9,0-5 0,2-1-4,2-2-2,0 5 2,1 6 4,3 6-1,1 2 1,-3 6-3,-1 3 3,-3 3 0,-4 3 0,-1 2 1,0-1-1,1-1 1,-1 3-1,-1-1 0,-2 3 0,3 0 0,-3 0-3,0 0-1,1 0-1,2 0-1,4 13 1,0 4 4,2 3-1,-2 3 2,-1 1-1,0-1 1,-2-1-1,1-2 2,-2-1-1,4-1 0,1-1 0,-1-2 0,1-1 3,2-4-2,-1 3-1,0-2 0,-1-2 1,2 1-1,-3-6 1,2-1 2,6-2 2,3-1-1,9 0 4,7 0 2,8-6-8,6-1 5,2 2 0,2-1-4,0 2 3,0 0 1,-3 1-1,-4 3-3,-5-2 2,-8 2-5,-10 0 0,-9 0 2,-7 0-2,-5 0 0,-1 0 1,0 0-1,0 0 3,0 0-3,0 0 1,0 0-1,0 0 1,0 0-1,0 0 1,0 0-1,0 0-3,0 0 1,0 0 0,0 0-1,0 0-5,0 0 3,0 0 1,0 0 0,0 0 0,0 0 3,0 0 0,0 0 1,0 0 0,0 0-2,0 0 1,0 0 1,0 0 1,0-4 4,-3-2-5,-3-8-1,-1-1 0,1-6-1,2-6 1,2-2-7,2-5 4,0-2 0,0 1 4,8 3-6,3 0 6,3 5 0,2 2 0,2 4 0,4 4-1,2 3 1,4 4 0,4 5-2,2 5 2,5 0-2,4 12 0,-1 10 0,-6 4 1,-8 4 0,-4 3 0,-12 6-1,-3 0 1,-9 2-1,0 2 2,-9-1-2,-11-4 3,-2-4-1,2-7 0,3-10-4,4-7 0,-1-5-11,-1-5-5,-1 0 3,0-20 3,2-9-6,1-8 10,8-5-11,2 0 13,3 1 5,0-1 0,15 7 2,5 5 1,6-1 5,6 7-5,2 4 0,0 6 0,2 3 1,-3 7 0,-1 4 0,1 0 3,2 9-3,1 11 2,-4 4 4,-2 6-2,-8 6-1,-6 2-3,-8-1 4,-8 1-3,0-4 0,-4-1 1,-14-2-3,-1-5-1,-1-7 0,2-7-1,5-5 2,-2-7-3,1 0-1,0-8-6,-1-17 10,3-7-8,4-6-2,8-6-10,0 1 9,11-3 3,13 4 7,6 5 1,4 4 3,3 7 2,-1 6 4,-2 6-1,-1 9-4,0 5-2,1 0 1,1 6-1,-3 14 1,0 5-2,-8 2 5,-2 4-3,-9 3 0,-2 4-1,-8-2 0,-3 2 2,0 0-1,-11 1 2,-2 1-4,-5-3 3,1-1-1,1-6 1,4-7-3,2-6 2,2-7-3,5-4-1,2-5 1,1-1 0,0 0 0,0 0 5,0 0 4,0 0-5,0 0 7,0 0-4,0 0 4,0-2-6,6-3 7,9-5-8,8 3 1,16-1-4,17 0 3,17 2 14,10 1 11,10 5-7,1 0-7,0 0 1,-2 5-3,-9 1-2,-11 0-1,-12 2-7,-14-3 1,-15 1-4,-12 0-10,-16 1-40,-13 2-143,-46-3-353</inkml:trace>
  <inkml:trace contextRef="#ctx0" brushRef="#br0" timeOffset="40032.74">18424 5791 323,'0'0'104,"0"0"3,0 0 37,0 0-9,0 0-36,0 0-22,0 0-7,-2-12-12,1 12-11,-2 0-2,2 0-10,-2-2-6,-2 2-10,1 0-5,-5 0-1,0 0-1,0 0 0,1 0 4,0 0 3,2 0 0,-2 0-3,1 5 3,-4 2-1,1 3-7,-1 7-3,1 9 1,3 10 8,4 6 12,3 11-3,0 0 0,0 7 3,7 2 5,1-2-21,0 4 6,-2 0-8,0-1-5,-1 2 1,1-4 1,0 1-3,-2 0 1,-4-3-3,0 0 1,0-4 0,-6-5 1,-7-2-5,-1-7 3,3-6-1,0-7 0,2-5 8,2-5-8,1-4 5,1-1 5,-1-2-5,3-5 1,-1 0 0,1-1 1,0-5-1,2 0 5,1 0-2,0 0 12,0 2-1,0 0-7,0 0-7,0 4-8,0 2-1,0 6 1,0 5 1,0 3 2,0 4 3,0-1-3,0-4-1,0-3-1,-2-8 0,0-3 1,2-4-1,0 0-1,0-3 0,0 3 0,0 1 0,0 0 0,0 5-1,0 5-1,0 5 0,0 3 2,0 5-1,0-2 0,-3 1 1,-4-3-2,-4 1-1,-2-1-1,0-4-2,1 1 2,-2-3 3,1 2-6,-1 0 7,4 1-8,0-8 2,5 0 3,2-3-2,3-6 2,0-1 2,0 0-3,0-2 1,0 0 3,0 0 0,0 0 2,0 0-2,0 0 3,0 0 0,0-3-3,0-2-4,13-1 3,7 0 1,10-2 0,11 3 0,10-1 2,17 3-2,13 3 1,16 0 0,8 0 0,-1 2 0,3 10 1,-2-4 4,2-2-1,1 2-5,-1-4 0,-7-1 0,-12-1-1,-19-1 1,-20 0 0,-19-1-1,-11 1 1,-4-1 0,-1 0 0,0 0 0,6 0 0,-2 0-1,1 0 1,-4 0 0,-2 0 1,-7 0 1,-1 0-2,-2-1-1,2 0-1,5 0 2,-3 1-2,1-2-3,-1 1 2,0 1 1,-2 0 2,-2 0-3,-3 0 0,0 0-2,0 0-3,0 0 4,1 0 3,-1 0 0,3 0-1,2 0-2,3-2 2,2 2-2,-4-1 2,-3 1 1,-2 0 1,-1 0 0,0 0 1,0 0-1,0 0 2,0 0-2,0 0 0,0 0-1,0 0 0,0 0 1,0 0-1,0 0 0,0 0-1,0 0 2,0 0 0,0 0 0,0 0 0,0 0 0,0 0 0,0 0 1,0 0-1,0 0-1,0 0 0,0 0 1,0 0-3,0 0 3,0 0 0,0 0-4,0 0 4,0 0 0,0 0 0,0 0 0,0-1 0,0 1 0,0-2 1,0 1 0,-1-3-1,-5 1-1,-2-2 0,1-4 1,0 0 0,-1-5 2,0-4-2,1-2 1,3-6-1,2-5 1,1-7-2,1-2 1,0-7 0,10 2-2,11 1 1,1 1 1,4-1 3,1 1-3,4 0 0,2-2 0,1 3 2,0 1-1,4 6-1,3 4 0,6 6 3,5 3-3,0 6 1,-1 3-1,-2 6 0,6 7-4,0 0 4,5 7 0,0 15 0,-9 5 1,-4 7 1,-10 7-2,-4 7 0,-5 2 2,-4 5 0,-4 1 0,-4 0 0,-4 6 1,-3 3-1,-8 3 0,-1-1 1,0-1 1,-14 0 3,-1-7-5,-3-4 0,-2-4-2,1-4 0,-5-5 0,-4-1 1,-5-2-1,-4-3 2,-5-4-2,0-4 1,-4-5 3,3-6-4,1-6 2,-1-6 0,1-5 0,-4 0-2,2 0 2,0-5-1,2-5-2,3-2-1,-1 2 1,3-4 1,4-5-1,1 1 0,3-2 2,3 0 0,1 0-1,4 3-1,0-2 1,0 1 1,2 0-1,0-6 0,-1-1 1,4-4 1,-1-3 0,2 1-3,2-1 3,3 3-1,2 3-1,3 4 0,4-2 0,1 3-1,0-2 2,9-4-2,12-1-2,3-2 3,4-1-1,4 1-2,-1 5-16,-5 7-25,-6 8-33,-2 9-74,-9 1-145,-3 11-166,-3 12-283</inkml:trace>
  <inkml:trace contextRef="#ctx0" brushRef="#br0" timeOffset="40499.59">20041 7715 538,'0'0'249,"0"0"-240,0 0 116,0 0 1,0 0-73,0 0-35,0 0 8,0 0 1,0-2-12,0-3 13,0 1 16,0-2 21,0-4-10,0-7-12,8 0 3,5-2-12,3 0-1,4 6 3,-2 3-12,3 6-8,-2 4-8,3 0-4,-1 1 1,0 15-4,2 3 0,-1 4 0,2 0-1,-5 4 0,2-4 0,-2 1 0,0-4 0,0-3 4,1-4 0,-1-6 9,-2-7-2,-1 0 2,-2-2 6,-2-15 6,0-5-8,-1-4-2,-4-3-6,-1 2-7,1 0 3,-3 3-5,3 4 0,2 2-3,4 4-52,5 3-143,3 5-200</inkml:trace>
  <inkml:trace contextRef="#ctx0" brushRef="#br0" timeOffset="42200.9">20874 7785 448,'0'0'80,"0"0"29,0 0 85,0 0-34,0 0-34,0 0-28,68 0 6,-18 0-21,7 0-19,3 0-10,6 0-5,11 0-10,20 0-5,21 0 3,21 0-10,15-6-6,-5-4-9,-11 2-1,-18-1 1,-20 3 2,-14 2-1,-13 2-7,-5-1 1,-3 3-2,-7 0-1,-4 0 0,-6 0-3,-11 0 2,-10 0-3,-11 0-3,-9 0 3,-5 0 0,-2 0 0,0 0 0,0 0-1,1 0 2,-1 0-1,0 0 0,0 0 1,0 0-1,0 0 0,0 0 1,0 0-1,0 0 1,0 0-1,0 0 1,0 0 1,0 0 2,0 0-4,0 0 2,0-2 1,0-6-2,0-4-1,0 0 2,0-5-1,0-1-1,0-5 0,0-2-1,0-3 1,0-4 0,7-6 1,-1-3-1,2-5 0,2-6 1,-2 4-1,2-2 0,-2 0-1,1-2 1,0 1 0,-3 0 3,0 1-3,-5 3 0,-1 4 1,0 6-1,0 5-3,0 1 3,0 0 1,0-5-1,0 2 0,0-2 0,0 2-1,10 2 1,-3 5 0,3 1-3,-2 4 3,-2 1 0,-2 2 2,3 1-2,-2-1-3,0 0 3,-2 1 2,-2 1-2,1 1 0,-1 2 1,-1 1-3,0 1 2,0 1 0,0-2 0,0 4-8,0-4 1,0 1 0,0-3 7,-3 0 1,-1-3-1,2-1-3,-1 2 3,3-1 3,-1 3-2,1-1-1,-2 4 0,0-1-2,2 3 2,-2 2 0,2 0 1,0 2 0,-2 1-1,2 2 0,0 2 0,0-1 0,0 0 0,0 2 0,0-3 0,0 1-2,0-2 2,-1 0 0,-1-3 0,2 3 0,0-1 0,0-3 0,0 2 2,0 0-2,0 1 0,0 0 1,0 3-1,0 0 0,0 2-1,0 0-1,0 0 2,0 0 0,0 0 0,0 0 0,0 0-3,0 0 3,0 0 2,0-3-2,-2 3 0,2 0-1,-2 0-2,0 0 1,-1-4 2,-4 1 1,-2-1 0,-1-1-1,-1-1 0,-1 2 0,-2 0 0,2 1 0,-1-2 0,0 2-1,-3 1 1,-1-1 0,-5 2-1,-7-2-1,-4 3 2,-1-2 0,-4 2-2,3 0 0,-1 0-2,7 0-33,4 0-9,9 0-10,8 0-57,8 0-89,0 0-155</inkml:trace>
  <inkml:trace contextRef="#ctx0" brushRef="#br0" timeOffset="44689.16">19585 4788 860,'0'0'6,"0"0"54,0 0-47,0 0 50,0 0-40,0 0-10,0 0-1,2-8-4,-2 8-8,0 0 4,0 0 6,0 0-3,0 0-3,0 0 2,0 0 9,0 0 0,0 0 11,2 0 6,0-3 21,4-8-3,4-4 9,5-9-47,0-3-9,1 1 9,-2 0 22,-5 3 5,-5 5 0,-1 4-13,-3 5 1,2 4 22,-2 2-21,1 3 3,-1 0-10,0 0-21,0 8-7,0 14-3,-1 4 10,-14 8 3,-3 3-2,-4-3-1,-1-3 0,5-4 4,2-6-4,7-4-2,4-7 2,3-5 0,2-3 1,0-2 2,0 0 4,0 0 7,7 0 12,12 0-5,8 0-1,10 0-2,3-2-17,8-1 2,0 1-3,3-3-1,-5 1-34,-7-2-68,-14 2-82,-14-3-169,-11 1-111</inkml:trace>
  <inkml:trace contextRef="#ctx0" brushRef="#br0" timeOffset="44913.02">19895 4659 981,'0'0'175,"0"0"-168,0 0 142,0 0 21,0 0-66,0 0-47,-17-43-26,17 67-11,0 15 14,0 9 8,0 3-20,-4 2-4,-3-4-7,-2-4-9,-3-8-2,0-3 0,0-8-8,5-8-42,2-7-79,3-8-122,2-3-221</inkml:trace>
  <inkml:trace contextRef="#ctx0" brushRef="#br0" timeOffset="45798.84">21407 4737 1006,'0'0'13,"0"0"-2,-10-92 89,-13 68-28,-5 9-49,-6 8-12,-5 7-10,-3 0-1,-2 17-3,0 12 2,7 9-3,10 3 2,14-2-4,13-6-21,0-8 4,21-10 2,12-8-7,4-7 4,2-2 8,-7-18 16,-2-8 2,-5-4 33,0-4 9,-5 4 12,-4 7 9,-6 9 17,-4 10-11,-5 3-23,-1 3-14,0 0-19,0 6-15,-7 21 0,-1 12 0,-7 7 17,3 0 6,-1-3 5,4-4-8,3-3-12,1-5-6,2-4 2,-1-5-4,4-5-22,0-2-60,0-3-38,0-5-109,14-7-138</inkml:trace>
  <inkml:trace contextRef="#ctx0" brushRef="#br0" timeOffset="46011.14">21565 4870 1328,'0'0'119,"0"0"-114,0 0 127,0 0-51,0 0-48,0 0-24,5-15-9,-5 20-6,0 2 5,-3 0-3,0-3-38,1 0-74,2-2-128,0-2-88,11 0-394</inkml:trace>
  <inkml:trace contextRef="#ctx0" brushRef="#br0" timeOffset="46382.11">21763 4665 1215,'0'0'70,"0"0"-17,0 0-50,0 0 16,0 0-19,0 0-2,-28 64-6,21-30 2,3-1 2,1-5 0,3-9-3,0-5-12,0-8 1,0-5 14,0-1 4,9 0 16,6-9 15,4-5-5,2 1 6,-3 4-1,-3 1-5,-5 6 15,-3 2-7,3 0-10,-1 10-9,3 12-9,-2 2-1,-7 5-2,-3-3-3,0-1-2,-3 0 1,-9-6-3,-7-3-7,-4-4-37,1-7-26,-4-5-89,6 0-52,6-12-220</inkml:trace>
  <inkml:trace contextRef="#ctx0" brushRef="#br0" timeOffset="46944.77">21800 4624 376,'0'0'886,"0"0"-886,0 0 0,85-31 15,-57 31-11,5 0-4,3 0-30,-1 0-93,0 3-124,-4 0 19,-7-2 2,-5-1 182,-4 0 44,-4 0 83,-5 0 99,-1 0 10,-5-4-2,0 4-48,0 0-34,0 0-44,0 7-64,-8 18-10,-4 13 10,0 8 3,3 0 4,4-2-5,4-5-2,1-5-2,0-9 0,0-8-5,0-9 5,0-5-4,6-3 6,6-3 14,1-11 1,3-6-7,0-1 25,-2 1 14,-2 4-10,0 6 2,-2 7 2,0 3-14,3 0-18,4 12 0,3 13-5,2 6 3,-5 3 0,-3 2-1,-7 0 1,-6-2-3,-1 1-4,-7-3-2,-12-4-1,-10-6-9,0-8-18,0-8-30,4-6-25,4-6-67,8-19-31,7-6-175,6-7-60</inkml:trace>
  <inkml:trace contextRef="#ctx0" brushRef="#br0" timeOffset="47164.92">22253 4700 370,'0'0'1068,"0"0"-1041,0 0 20,0 0 65,99-48-73,-46 47-37,10 1-2,9 0-106,-1 3-264,5 5-494</inkml:trace>
  <inkml:trace contextRef="#ctx0" brushRef="#br0" timeOffset="48440.89">19759 8453 73,'0'0'744,"0"0"-697,0 0 102,0 0 32,0 0-43,0 0-47,-7-34-8,7 34-30,0 0 4,0 0-27,0 3-14,0 16 2,7 10 14,8 12 10,-2-1-15,2 5-7,-2-1-8,-3-3 4,-1-3-12,-3-6-1,1-3 0,2-8 3,-1-7-2,-2-5 2,-2-7 1,-2-2 0,2 0 9,6-2 7,7-20 9,4-10-15,9-8-9,-4-7 5,1 0 2,0 0-3,-3 5 3,-2 6 4,-2 7-11,-7 8-8,-5 7 0,-7 8 0,-1 4 0,0 2 0,0 0-16,0 0-53,0 2-22,-7 10-44,-5 8-131,-11 4-182</inkml:trace>
  <inkml:trace contextRef="#ctx0" brushRef="#br0" timeOffset="48791.97">19682 8439 1162,'0'0'32,"0"0"-11,0 0 163,0 0-93,0 0-14,0 0-24,-2 12-16,11 12 26,6 9-13,-2 7-9,1 6-7,4 3-9,0-4-6,-2-4-2,2-5-11,-3-7 0,0-7-5,-6-5-1,-3-7-1,-3-5 0,-3-3-4,0-2-22,0 0-9,0-2-9,0-13-51,-5-7-98,5-1-95,0-2-133,0-2-261</inkml:trace>
  <inkml:trace contextRef="#ctx0" brushRef="#br0" timeOffset="49071.89">19646 8473 816,'0'0'180,"0"0"-83,0 0 103,0 0-81,0 0-70,0 0-1,-2 12 11,14 17 14,5 7-12,-1 2-8,3-2-18,-3-1-12,0-4-16,-4-5-4,-2-4-3,-2-7 0,-4-3-2,-1-5-10,-3-4-19,0-3-38,0 0-29,-6-4-35,-16-14-93,-6-8-67,-2-5-131</inkml:trace>
  <inkml:trace contextRef="#ctx0" brushRef="#br0" timeOffset="49510.44">19625 8470 601,'0'0'218,"0"0"-147,0 0 129,0 0-37,0 0-27,0 0-76,32-2-22,0 35 52,1 6-31,-5 0-12,-4 2-14,-6-2-9,-2-5-14,-5-8-4,-2-7-5,-6-7-1,-2-5-2,-1-4-34,0-3-32,0 0-19,0-4 22,-1-13-25,-9-9-42,-1-4 28,2-2 19,0-1-31,4 0 21,4 4 66,0 4 29,-1 8 44,2 7 47,0 6 39,0 4-7,0 0-33,0 6-51,0 16-8,4 10 49,7 1-16,3 4-21,-5-2-10,-2-4-18,-1-3-9,-3-6-3,0-5-2,-2-5-1,1-5-3,-1-7-13,-1 0-47,0 0-16,0-2-69,3-10-146,2-5-204</inkml:trace>
  <inkml:trace contextRef="#ctx0" brushRef="#br0" timeOffset="50088.18">20326 8564 452,'0'0'72,"0"0"-23,0 0 93,0 0-15,0 0-21,0 0 21,5 3 7,-4-3 12,1 0-42,1 0-19,-2 0-13,6 0-22,2 0-25,4 0-14,6 1-8,0 2-3,-1-2 0,3 1-50,3-2-68,1 0-102,-4 1-124,-8 3-406</inkml:trace>
  <inkml:trace contextRef="#ctx0" brushRef="#br0" timeOffset="50382.68">20328 8698 1008,'0'0'56,"0"0"52,0 0 110,0 0-112,0 0-33,0 0-19,10 5-5,2-1-18,6-1-7,1 0-6,-1 0-13,-3 2-5,0-2 0,-2-3-13,5 0-66,2 0-117,2 0-183,1 0-600</inkml:trace>
  <inkml:trace contextRef="#ctx0" brushRef="#br0" timeOffset="53396.17">21048 8599 942,'0'0'8,"0"0"33,0 0-41,0 0 40,-93-9-33,74 5-6,4-3 0,6 0 5,6-1 6,3-3 37,0-2 44,5-1-20,13-1-16,7 3-15,0 2-7,-2 6-5,-4 4-6,-1 0-4,-6 2-2,0 17-4,-2 6-2,-8 4-12,-2 3 0,-5 3 0,-22 1 1,-10 0-1,-11-2-6,-4-2-6,3-8-12,0-6 8,10-7-10,15-7 8,7-4 9,13 0 9,4-14 12,0-5 22,0 1-1,9 1 8,3 4-7,0 5-4,0 4-11,3 4 2,0 0-16,4 0 3,-1 9-5,0 3 2,0-1-4,-1 2 0,2-2-1,2-2 0,4 2 3,2-2-3,1-2 0,-4-3 1,0-1-1,-5-3-16,-4 0-36,2 0-53,-1-9-48,7-6-34,2-4-40,5-6-6,-2-2 151,0-3 75,-3-2 7,1 0 86,-3-1 10,0 3-1,-2 5-3,-6 5 17,-3 5-34,-8 5 43,-2 5-1,-2 3-30,0 2-6,0 0-44,0 4-23,0 19-10,-12 8 9,-4 8 12,-5 2-12,1-2-5,1-3-6,3-4 0,4-4-2,2-6 0,6-5-2,0-4 1,2-6 0,2-5 0,0-2 2,0 0 3,0 0 3,0 0 2,0 0 7,0 0 3,6 0-8,9 0 7,10 0-14,7-2-1,4-1 2,1 3 3,0-2-5,-3 1 0,-2 0-2,-4-4-1,-5-3-16,-3 1-61,-2-5-99,-6-2-115,-8-1-88,-4-2-58</inkml:trace>
  <inkml:trace contextRef="#ctx0" brushRef="#br0" timeOffset="53635.63">21635 8627 974,'0'0'110,"0"0"-14,0 0 116,0 0-99,0 0-19,0 0-40,-13-52-21,3 78-12,-4 12 32,1 9-16,0 5 3,2-1-4,2-1-13,1-5-7,0-4-16,2-5 0,1-4 0,4-4-1,1-9-14,0-3-25,0-7-6,0-6-31,1-3-44,13 0-74,5-15-57,5-12-184</inkml:trace>
  <inkml:trace contextRef="#ctx0" brushRef="#br0" timeOffset="54048.97">21834 8582 1073,'0'0'149,"0"0"-147,0 0 84,0 0 39,0 0-96,0 0-29,-9 3 1,-4 25 3,1 8 0,4-2 0,8 2 12,0-2-3,0-2 2,14-8-6,2-2 2,2-6 2,0-5-1,-2-6 0,1-5-1,4 0-1,1-11-1,3-16-6,-2-9-1,-9-5 0,-4-6 2,-10-2 0,0 1 0,0 8-3,-6 7 2,-2 10 8,2 12-5,2 6 5,-2 5-4,-6 0-7,-7 0-12,-11 9 3,-3 6-17,2 0-50,4-1-56,9-2-123,4-2-175</inkml:trace>
  <inkml:trace contextRef="#ctx0" brushRef="#br0" timeOffset="56351.43">22320 8472 810,'0'0'49,"0"0"-30,0 0 117,0 0 1,0 0-24,0 0-35,0-23 15,2 23-53,-2 0-3,0 0-19,0 0-6,0 16-8,0 9 19,0 13 5,-2 5-9,-8 4 7,-1 0-9,0 1 8,0 0-10,1-2-7,1-1 0,-3-4-4,3-3-2,-1-2-1,2-5-1,1-3 2,2-5 0,0-7-2,4-5 1,-1-5 1,2-1 3,0-3 2,0-2 4,0 0 0,0 0 7,0 0 3,0 0-4,5 0 8,17 3-6,13-1 0,13 1 9,10-1-13,3 0 4,2-1-2,3-1-1,3 0-7,0 0 7,-7 0-13,-10 0-3,-16 0-1,-13 0-1,-10 0 2,-7 0-2,-3 0-6,-3 0-23,0 0-28,0 0-18,0-3-43,-6-14-162,-13-3-379</inkml:trace>
  <inkml:trace contextRef="#ctx0" brushRef="#br0" timeOffset="56959.63">22717 8540 1132,'0'0'41,"0"0"18,0 0 132,0 0-118,0 0-58,0 0-14,-19 31 1,7 4 12,-6 6 1,1 0-3,3 0 8,0-2 0,5-3-10,6-9 1,3-1 3,0-6-3,10-4-2,10-3 0,5-1 10,2-5-5,2-4 1,-3-3-3,-2 0 1,-3 0-4,0-13 2,0-5-1,-3-5 2,-1-8-3,-3-1 2,-1-1-1,-3-2-3,-4 2 3,-5-1-2,-1 4-4,0 2 1,0 2 0,-7 4-5,-4 2 2,1 4-2,2 6 0,2 2 0,0 3 0,-2 1-6,-3 3 1,-6-1-1,-4 2-13,-2 0-1,-1 0-18,7 0-24,7 2-30,9 6-25,1-4-175,23 1-378</inkml:trace>
  <inkml:trace contextRef="#ctx0" brushRef="#br0" timeOffset="60788.32">22765 4870 1192,'0'0'168,"0"0"-163,0 0-5,0 0 52,0 0-30,0 0-6,31 86-4,-31-59-7,-4-5-3,-5-4-2,3-5-4,4-6-25,2-4-3,0-1-12,0-2 33,0 0 11,3-6 10,6-10-5,0-4 6,0 0 12,-3-7-5,-1 4-4,1 0 2,-2-1 6,3 6 6,-2 2-4,-1 2-1,1 7 1,-3 1-14,2 5 0,-1 1-6,3 0-2,1 0-2,1 0 0,2 0 1,-1 0-1,-3 0 0,-3 0 1,-1 0-1,-2 0 1,0 0 1,0 0-2,0 0 4,0 0-3,0 0 1,0 0-2,0 0 2,0 0 1,0 0 0,0 0 0,0 0-1,0 0 0,0 0 1,0 0 2,0 0-5,0 0 1,0 0-1,0 0-1,0 0 1,0 0-6,0 0-1,0 0-7,0 0-2,0 0-17,0 0-7,0 0 0,0 0 7,0 0-9,0 0-1,0 0-2,0 0 8,0 0-52,0 0-96,3-11-223</inkml:trace>
  <inkml:trace contextRef="#ctx0" brushRef="#br0" timeOffset="61029.87">22927 4782 1038,'0'0'376,"0"0"-373,0 0 14,0 0 22,0 0-3,-88 73 20,49-37-15,4-2-20,8-5-14,1-2-2,7-5-2,4-5-3,0-3-18,6-6-58,-1-5-47,3-3-115,4 0-71,3-11-232</inkml:trace>
  <inkml:trace contextRef="#ctx0" brushRef="#br0" timeOffset="61254.06">22657 4791 637,'0'0'415,"0"0"-379,0 0 122,0 0 54,0 0-88,0 0-57,11-28-18,5 52-16,8 10 10,3 5 6,0-1-6,-3-6-18,-8-8-18,-4-3-5,-3-4-2,-2-4-3,-1-1-44,2 0-31,4 1-86,7-4-158,6-1-196</inkml:trace>
  <inkml:trace contextRef="#ctx0" brushRef="#br0" timeOffset="61493.22">23163 4780 1173,'0'0'348,"0"0"-334,0 0 82,0 0 21,0 0-83,0 0-25,0 51 0,-6-5 16,-1-3-7,1-4-14,1-10-4,2-4-3,2-9-19,1-2-32,0-6-83,0-6-125,4-2-176</inkml:trace>
  <inkml:trace contextRef="#ctx0" brushRef="#br0" timeOffset="61867.45">23384 4763 1147,'0'0'231,"0"0"-228,0 0 66,0 0-2,0 0-61,0 0-4,-46 87 2,30-43 3,10-2-4,6-5-2,0-7 3,5-4 0,12-6 3,3-9 3,3-4 1,2-6 6,-1-1-2,1-8 4,-2-13-1,-7-9-3,-2-6-3,-8-3-1,-5-1 0,-1 1-7,0 9 1,0 10 1,0 10-6,-3 6 0,2 2-2,-1 2-6,-2 0-25,-7 0-50,-4 10-4,-7 2-75,-3 1-39,5-4-141,7-6-182</inkml:trace>
  <inkml:trace contextRef="#ctx0" brushRef="#br0" timeOffset="62109.55">23572 4553 1052,'0'0'331,"0"0"-298,0 0 109,0 0-8,0 0-78,0 0-27,33-3-17,-16 3-12,6 0 0,10-4-31,7-1-149,2-5-283</inkml:trace>
  <inkml:trace contextRef="#ctx0" brushRef="#br0" timeOffset="62678.08">23986 4409 1050,'0'0'104,"0"0"-96,0 0 108,0 0 30,0 0-71,0 0-5,-5-56-1,15 48-26,2-1-2,6 1-13,8-1-4,4 6-9,5 0-6,-7 3 0,-8 0-3,-7 8-6,-9 7-5,-4 5 1,0 3-1,-16 5-13,-14-3-7,-3-4-4,1-1-15,3-6-9,11-4 4,6-4-1,8-5 16,4-1 33,0 0 1,0 0 36,1 0 24,14 0-18,2 0-4,5 0-16,0 0-2,-4 0-10,-3 0-3,-1 5-3,-1 6-4,-2 2 0,-5-1-3,-3 0 0,-3 3 1,0-3 4,0 0-1,-5 1 0,-9-2 1,-3 0-2,-6-2 0,1-4 8,-4-2-8,-3-3-4,-3 0-2,1 0-10,4-5-17,11-8-28,13-4-45,3-4-196,21-4-524</inkml:trace>
  <inkml:trace contextRef="#ctx0" brushRef="#br1" timeOffset="81089.29">5570 776 597,'0'0'130,"0"0"-77,0 0 15,0 0 43,0 0-48,0 0-38,0 0-7,0 0-8,46-2 4,-31 23 13,0 3-4,-2 3-2,-4 4-6,-3-2 8,0 3-6,2-1 2,1-8-3,1-2-8,3-6 16,3-3-6,1-4 7,1-5-6,6-3-3,3 0-4,3-7-11,1-12 3,-1-8-4,0-2 5,-2-7-5,-6-3 5,-2-2-2,-9 1 1,-6 3 2,-5 5 12,0 9-4,-12 3-10,-4 7-4,-1 8-1,1 5-5,-2 0 0,3 16 5,2 9-1,4 0 0,6 3 0,3-3 0,0-2 2,3-2 0,10-4 1,-2-3-1,2-4 0,7-3-28,8-5-98,5-2-85,4 0-198</inkml:trace>
  <inkml:trace contextRef="#ctx0" brushRef="#br1" timeOffset="81750.24">6302 649 1018,'0'0'117,"0"0"-103,0 0 69,0 0 14,0 0-82,0 0-15,-42 93 31,28-35 6,0-3-22,7-4-6,2-6-9,5-7 0,0-7-4,0-7-94,20-9-76,9-10-121,9-5-136</inkml:trace>
  <inkml:trace contextRef="#ctx0" brushRef="#br1" timeOffset="81932.91">6551 715 1037,'0'0'42,"0"0"-2,0 0 33,0 0-55,0 0 5,-52 92 48,37-44-20,5-3-46,-2-5-5,4-7 0,2-5-49,6-9-81,0-8-99,0-8-188</inkml:trace>
  <inkml:trace contextRef="#ctx0" brushRef="#br1" timeOffset="82050.62">6475 945 797,'0'0'294,"0"0"-279,0 0 18,85-35 20,-58 28-37,2 1-16,-1-2-51,-4-4-242</inkml:trace>
  <inkml:trace contextRef="#ctx0" brushRef="#br1" timeOffset="82290.94">6684 577 1343,'0'0'60,"0"0"-60,0 0 0,79 14 6,-60 27 24,-2 11 16,-2 10-12,-8-1-4,-4-3-21,-3-3-8,0-6-1,-10-6-1,-14-7-26,2-6-43,-4-10-69,-1-13-69,8-7-214</inkml:trace>
  <inkml:trace contextRef="#ctx0" brushRef="#br1" timeOffset="82495.76">7038 919 1019,'0'0'210,"0"0"-210,0 0 0,0 0 4,0 0-4,85 4-1,-76-1-54,-4 4-163,-5-3-437</inkml:trace>
  <inkml:trace contextRef="#ctx0" brushRef="#br1" timeOffset="82603.27">6975 1035 1105,'0'0'311,"0"0"-310,106-7-1,-39 4-6,16-4-173,7-1-339</inkml:trace>
  <inkml:trace contextRef="#ctx0" brushRef="#br1" timeOffset="83292.97">7804 794 1131,'0'0'82,"0"0"-79,0 0 44,0 0 28,0 0-27,0 0-21,-4-9-16,4 22-5,-5 6 2,1 3 2,-7 2 5,0 0 0,-3 3-8,-1-1-4,3-1-3,2-4 2,5-2-4,-1-7 0,5-1-19,1-4-14,0-2-28,0-3-5,0-2-26,0 0-36,-2-2-199</inkml:trace>
  <inkml:trace contextRef="#ctx0" brushRef="#br1" timeOffset="84209.25">7980 831 838,'0'0'6,"0"0"9,0 0 80,0 0-32,0 0-30,0 0-22,3-9-10,-3 9-1,0 0 6,0 0 13,0 0 27,0 0 10,0-1 0,0 1-1,0 0-23,0 0-17,0 0-13,0 0-2,0 0-5,0 0 0,0 0 2,0 12 3,-3 6 2,-1 6 0,-2 4 12,0 6 0,0 1 0,-1-4-1,7-4-5,0-6-4,0-4 1,7-4-2,12-4 4,8-6-3,1-3 4,-1 0-5,-4 0 0,-2-11 2,-2-9-2,-1-7-1,-2-7-1,0-3-1,-8-4 0,-6 2 0,-2 6 2,-5 6-3,-14 8 1,-5 8-11,-6 8-7,-3 3-22,1 4-17,3 12-3,8 3-18,12-1-16,9-3-118,12-1-13,25-4-19,14-7 17,7-3 227,2 0 5,-2-4 212,-4-7-57,-8-1-32,-7-2 15,-12 6-29,-12 1-28,-8 3-13,-7 4-12,0 0-22,0 5-34,-12 16 0,-7 9 8,-4 5-5,1 4 1,7 2-2,6-5-4,9-4-2,2-6 0,20-7 0,9-10 0,5-8 5,3-1 6,-5-3 30,-1-16-8,-5-7-1,-4-8-4,-7-3-12,-8-6-7,-8-2-6,-1 5 5,0 2-8,-12 13-1,0 9-12,-1 11-8,-1 5-22,0 0-79,0 2-56,7 10-191</inkml:trace>
  <inkml:trace contextRef="#ctx0" brushRef="#br1" timeOffset="84869.32">9156 738 1006,'0'0'13,"0"0"3,0 0 44,0 0-60,0 0-4,0 0-2,-35-39 3,30 39-8,5 5-15,-1 1 21,0-1 5,-6 5 1,-4 6 2,-1 6-2,-7 8 1,-2 2 2,1 1-3,4-2-1,4-4 3,1-3 4,6-2 9,-4-5-3,1-1 11,-1-3-8,-4-4-3,-3 0-6,-6-4-2,0-1-3,5-4-2,10 0-16,7 0 2,0-8 6,5-9 13,16-4-5,7-1 3,6-2 12,1 4 7,-2 3 5,-7 7 6,-9 3 7,-8 4-5,-6 3-13,-3 0 0,0 0-5,0 0-15,0 0-2,0 0 0,0 0 1,0 0 3,0 0-3,0 0 0,0 0 1,0 0-1,0 1-1,0 1 0,0-2 1,0 1-3,-2-1 1,2 0-13,0 0-5,0 2 12,0-2 3,0 0 4,0 0 0,0 0 2,0 0-2,0 0 0,0 0-12,0 0-23,2 0-55,11 0-178,-1-8-421</inkml:trace>
  <inkml:trace contextRef="#ctx0" brushRef="#br1" timeOffset="85611.26">9104 771 1059,'0'0'135,"0"0"-129,0 0 62,0 0 15,0 0-73,0 0-8,-104 73 5,59-17 4,12 0-3,10-6-7,11-8-1,12-8-1,0-9-7,3-8-2,21-10 4,9-7 6,11-7-2,4-21-6,3-9-11,-5-7 19,-1-1 4,-11 5 7,-4 4 3,-12 11 19,-11 11-7,-5 8 2,-2 6-11,0 0-17,-16 17-9,-1 9 7,-1 5 0,8 2-1,7-3-2,3-3-6,0-6-15,7-7 18,12-8 2,7-6 6,5 0 5,3-10 0,-2-11 1,-2-4-2,-5-4-1,-11-3 2,-7-2 1,-7 0-6,0 6-13,-4 6-16,-13 5-11,-5 12-13,1 5 8,2 0 18,10 0 20,9 0-1,0 5 1,34-2 7,20-3 20,11 0 13,7-3 17,-8-8 20,-9-3-30,-13 0-11,-12 2-15,-17 2-6,-10 3-1,-3 0 3,-19 7-10,-17 0-10,-10 0-6,-3 17 11,4 12 3,13 8 2,13 6 3,16 5 6,3-1 27,10-3 2,4-6 3,-5-7-28,-4-7-7,-5-4-6,-2-6-6,-20-6-40,-9-6-25,-3-2-129,7-10-81,16-19-321</inkml:trace>
  <inkml:trace contextRef="#ctx0" brushRef="#br1" timeOffset="86077.07">10113 698 1144,'0'0'89,"0"0"-86,0 0 8,0 0 23,-91 109 15,48-60-27,3-2-17,10-2-3,10-7-2,13-9-30,7-9-10,6-9-16,19-6 26,8-5 30,3-7 4,2-14 0,-2-7 4,-2-5-5,-4 5 17,-6 3-3,-9 8-4,-8 8 3,-6 6-5,-1 3-11,0 6-18,-11 14 8,-1 5 10,7 2 2,5-1-2,0-5-2,11-1 2,10-8 1,3-5 1,3-7 5,1 0-6,-4-9 16,0-9 28,-7-1-8,-3-1 1,-5 0-9,-6 2-13,-1 1-9,-2 4-7,0 3 0,0 4-8,0 1-23,0-4-63,0-1-83,16-4-273</inkml:trace>
  <inkml:trace contextRef="#ctx0" brushRef="#br1" timeOffset="86274.17">10744 704 1539,'0'0'67,"0"0"-66,0 0 12,0 0-7,0 0-1,-62 81 24,27-35-6,0 0-19,5-3-4,4-3-7,5-2-81,6-6-98,5-11-196,5-11-551</inkml:trace>
  <inkml:trace contextRef="#ctx0" brushRef="#br1" timeOffset="86407.29">10596 940 1434,'0'0'0,"99"-27"4,-46 20 0,1 4-4,-5 3-45,-11 0-177,-10 0-329</inkml:trace>
  <inkml:trace contextRef="#ctx0" brushRef="#br1" timeOffset="86903.81">10962 940 1432,'0'0'135,"120"-34"-134,-54 22 19,-6 4 5,-11 5-25,-14 3-5,-16 0-103,-13 0-161,-6 0-306</inkml:trace>
  <inkml:trace contextRef="#ctx0" brushRef="#br1" timeOffset="87067.31">11153 763 1563,'0'0'41,"0"0"-36,0 0 35,0 0-34,0 0-1,-2 97 6,-5-44-2,-3-2-9,2-3-35,3-6-104,5-8-123,9-13-162</inkml:trace>
  <inkml:trace contextRef="#ctx0" brushRef="#br1" timeOffset="87463.74">11481 865 888,'0'0'526,"0"0"-510,18-82-4,-18 79 32,-15 3-40,-14 20-4,-3 18-3,-1 10 1,6 1-2,14-3-2,10-7-12,3-11-30,8-11-6,18-11 39,14-6 15,4-17 1,5-19 2,-6-7 7,-7-6-1,-9-5-3,-11-1-5,-7 1-1,-9 6-10,0 9 1,-12 12 5,-7 10 4,4 11 2,0 6 1,4 0 10,0 9 18,0 23 6,2 16 12,-1 8-13,3 12 29,2 3-31,-1-3-1,1-6-16,0-7-16,3-12-1,2-6-15,-5-8-79,-1-6-23,-1-7-81,1-10-69,2-6-131</inkml:trace>
  <inkml:trace contextRef="#ctx0" brushRef="#br1" timeOffset="87690.96">11858 609 572,'0'0'633,"0"0"-633,68 101 0,-52-33 19,-16 6-1,-3 2 7,-40-1-12,-17-7-13,-18-5-21,-16-12-181,-15-15-240</inkml:trace>
  <inkml:trace contextRef="#ctx0" brushRef="#br1" timeOffset="88146.54">9982 460 871,'0'0'187,"0"0"-187,0 0-15,0 0 15,-37 120 44,-5-45 2,-7 9-7,2 4-9,10-1 19,22-3 7,15-6 7,24-8-24,39-10-21,16-11-18,16-8-123,2-12-155,-10-15-301</inkml:trace>
  <inkml:trace contextRef="#ctx0" brushRef="#br1" timeOffset="102355.64">782 5914 1198,'0'0'9,"0"0"13,0 0 19,0 0-17,0 0-24,-106-43-11,53 77 2,5 15 6,10 6-1,20 6 2,18-6-7,12-2 9,26-9 2,5-5 8,-3-5 32,-7-8 11,-6-4-11,-12-2-26,-8-4-13,-7 1 4,0-2-3,-6 2-1,-19-6-3,-7-5-15,-3-6-50,1 0-24,18-20 20,10-6 49,6-6 18,13-8 2,26-2 0,14 1 3,5 2 4,3 8 9,-1 8 17,-14 9 10,-10 9 5,-18 5-27,-8 9-14,-10 16-4,0 13-3,-10 7 4,-14 8-1,-2-2-3,6-2-11,10-12-31,10-15-27,10-14 5,27-8 56,6-12 8,7-20 21,-4-7 29,-12-9-2,-6-2 1,-14-4-22,-14 3-11,0 0-8,-17 5-8,-14 6-35,-2 12-43,3 16 27,5 9 13,6 3-36,7 1 9,3 11 29,9 0 25,0-1 10,7-2 2,16-7 8,18-2 33,13-5 10,16-22-16,8-11-24,2-8 7,-4-2 16,-13 1 12,-19 0 7,-12 4-11,-17 1-20,-12 1 5,-3 4 5,-15 8-6,-10 5-16,-1 15-8,-2 9-3,1 14-2,0 32 2,-1 23 5,7 24 16,3 16-1,2 0 4,2-5-11,4-13 3,9-16 1,1-16-8,3-9-4,14-13-5,4-10-3,0-8-51,0-12-58,-2-7-102,-5 0-116,-5-20-311</inkml:trace>
  <inkml:trace contextRef="#ctx0" brushRef="#br1" timeOffset="102554.98">1783 6053 1504,'0'0'81,"0"0"-7,0 0-39,0 0 2,0 0-15,0 0-19,7 0-3,-8 17-28,-13 8-99,-5 5-91,0 2-175</inkml:trace>
  <inkml:trace contextRef="#ctx0" brushRef="#br1" timeOffset="102693.08">1586 6428 1564,'0'0'26,"0"0"39,0 0-57,0 0-8,0 0-3,0 0-72,79-28-166,-60 24-263</inkml:trace>
  <inkml:trace contextRef="#ctx0" brushRef="#br1" timeOffset="102896.14">1947 6242 804,'0'0'479,"0"0"-398,0 0 35,0 0-43,0 0-11,0 0-40,76-10-10,-46 10-12,-5 0-8,-4 0-79,-9 0-88,-6 6-109,-3 0-277</inkml:trace>
  <inkml:trace contextRef="#ctx0" brushRef="#br1" timeOffset="103353.51">700 6619 13,'0'0'1046,"0"0"-1005,0 0 36,-91 9 48,82-8-14,9 1-52,0-2 9,0 1 23,30 5-24,22 1-28,30 0 12,21-2-8,13-2-7,5-3-16,0 0-3,-2 0-10,-10-8 0,-18 1-7,-29 0-3,-24 7-5,-26 0 5,-9 0-25,-3 0-17,0 0 11,0 0 14,-6 0-2,-5 0-12,-6 0-12,-2 0-25,0 0-8,3-2 0,1 1-32,2 1 10,5-1-17,4 1-73,2-2-90,2-2-102</inkml:trace>
  <inkml:trace contextRef="#ctx0" brushRef="#br1" timeOffset="114850.95">4056 6113 1134,'0'0'248,"0"0"-234,0 0 78,0 0-45,0 0-13,-82 41 19,21 20-8,-11 9 0,0 6-29,3-1-10,7-11-3,11-8-3,10-15 0,14-14-26,12-13-68,7-14-58,3 0-116,5-17-197</inkml:trace>
  <inkml:trace contextRef="#ctx0" brushRef="#br1" timeOffset="115133.03">3491 6129 1237,'0'0'78,"0"0"52,0 0-40,0 0-25,0 0-17,80-22-31,-44 56 3,0 13 1,-4 6 1,-7 10-16,-5 3-3,-6 6 4,-7-5-5,-4-3-2,0-8 0,-1-9-1,-1-12-11,2-13-37,3-8-30,4-7-9,10-7-12,10 0-53,16-11-43,9-8-133,6-3 17</inkml:trace>
  <inkml:trace contextRef="#ctx0" brushRef="#br1" timeOffset="115509.56">4130 6614 745,'0'0'267,"0"0"-139,0 0 99,0 0-92,0 0-19,0 0-57,0-24-16,0 24-24,0 21-16,-5 8-2,-4 10 5,-2 2 0,2-1-1,2 0-4,-1-5-1,-1-2 1,-1-6 1,4-6-4,1-8 2,0-4 0,4-6 0,0-3 1,1 0 4,0 0-2,0 0 1,0 0 9,0 0 4,0 0-2,0 0-2,7 0-12,10 4-1,8 1-1,8 3 0,3-1 2,-2-2-1,-1 2 0,0-6-1,-5-1-9,0 0-35,1-4-89,-3-17-173,0-10-342</inkml:trace>
  <inkml:trace contextRef="#ctx0" brushRef="#br1" timeOffset="115759.6">4784 6568 1132,'0'0'102,"0"0"-40,0 0 60,0 0-80,0 0 35,91-12-36,-76 12-26,3 0-10,-1 0-5,5 0-15,3 0-91,6 0-152,-1-2-283</inkml:trace>
  <inkml:trace contextRef="#ctx0" brushRef="#br1" timeOffset="115936.7">4817 6695 1103,'0'0'171,"0"0"-65,0 0 28,0 0-79,0 0-29,88 0-26,-46-2-9,1-1-171,10-5-258</inkml:trace>
  <inkml:trace contextRef="#ctx0" brushRef="#br1" timeOffset="116842.6">5852 6419 806,'0'0'242,"0"0"-187,0 0 144,0 0-104,0 0-41,0 0-35,-42 26-16,23 8 4,5 7 0,2-1-7,8-2 0,4-7-1,0-4-3,12-12-11,16-7-5,4-8 13,5-5 3,0-20 4,-4-9 1,-5-6 0,-6-3 3,-5 2 2,-5 7 1,-9 7 13,-3 13 2,0 9 6,0 5-28,-2 2 0,-9 22-11,0 10 9,3 7 2,8 1-3,0-1 0,3-8 2,14-5-1,4-8 1,1-8 1,2-9 2,-1-3 5,-1-5 7,0-16 2,-4-8 3,-6-3 3,-5-4 3,-5-1-9,-2-3-8,0 2-5,0 5-1,0 9-2,0 10 0,0 10-6,0 4-35,0 0-46,0 0-106,0 7-158,6 5-395</inkml:trace>
  <inkml:trace contextRef="#ctx0" brushRef="#br1" timeOffset="117421.26">6568 6300 1193,'0'0'67,"0"0"88,0 0-35,0 0-81,0 0-6,0 0-25,-17 67 7,1-18 4,-5 2-12,0-5 3,4-3-8,3-7-1,9-7-1,3-7 2,2-7-2,0-6 0,0-5-1,0-2 1,0-2 5,0 0 5,0 0 13,0 0 3,0 0-2,0 0-1,0 0-10,0 0-8,0 0-3,0 0 0,4 0-2,2 0 0,9 0 2,4 0 4,2 0 8,9 0 6,3 0-3,0 0-4,-3 0-3,-4 0-5,-5 0-2,-6 0-3,-3 0-1,-6 0-1,-5 0-2,-1 0-12,0 0-19,0 0-13,0 0-45,-3-15-111,0-5-288</inkml:trace>
  <inkml:trace contextRef="#ctx0" brushRef="#br1" timeOffset="119806.74">7440 6617 474,'0'0'542,"0"0"-472,0 0 95,0 0-4,0 0-69,0 0-15,0 0-32,21-22-17,0 22-4,9 0-10,3-3-3,1 1-9,5 2-2,-2-5-23,-4 1-93,-8 1-178,-11 0-242</inkml:trace>
  <inkml:trace contextRef="#ctx0" brushRef="#br1" timeOffset="119981.97">7442 6730 282,'0'0'975,"0"0"-943,0 0 106,0 0-29,0 0-57,0 0-18,115-9-34,-56-2-13,0-6-227,-4-6-381</inkml:trace>
  <inkml:trace contextRef="#ctx0" brushRef="#br1" timeOffset="120802.41">8448 6470 582,'0'0'355,"0"0"-297,0 0 76,0 0-37,0 0-5,0 0-17,2 0-45,-10 0-22,-1 0-8,2 0-13,3-4 8,2-3 1,2 0-5,0-3 8,0-4 1,12 2 2,9 0 9,0 5 13,7 5-2,-4 2 0,2 0 9,-6 18-11,-9 11-10,-11 8-8,0 7-1,-27 3-1,-12 1-4,-6-4-5,-4-4-8,6-10-6,3-8-3,8-12 9,13-8 15,3-2 2,8-9 11,-1-11 14,5-2 25,1 2-4,3 2 2,0 4-3,0 3-20,11 5-7,6 5-13,7 1-1,4 0 0,5 15 3,-2 4-2,-4-2 0,-3 3 0,-9-3-5,-3-1 0,-3-2-2,-5-3 0,2-3-28,-1-2-52,7-1-54,4-5-43,5 0-149,4-2-256</inkml:trace>
  <inkml:trace contextRef="#ctx0" brushRef="#br1" timeOffset="121083.47">8841 6474 491,'0'0'426,"0"0"-370,0 0 170,0 0-43,0 0-83,0 0-25,13-17-35,-13 41-17,0 12 27,0 6 8,-7 1-35,-6 0-10,2-6-8,3-6-5,4-4-2,1-10-9,3-4-59,0-6-68,0-7-89,0 0-57,12-15-137</inkml:trace>
  <inkml:trace contextRef="#ctx0" brushRef="#br1" timeOffset="121309.03">9020 6512 939,'0'0'162,"0"0"-81,0 0 129,0 0-114,0 0-32,0 0-32,12 48 11,-12-9 11,0 3-35,-6-1 3,-5-5-10,-1-4-12,3-3 0,0-8-2,4-6-23,0-5-67,1-7-63,-2-3-74,-4-1-11,2-21-179</inkml:trace>
  <inkml:trace contextRef="#ctx0" brushRef="#br1" timeOffset="121525.79">8790 6471 748,'0'0'297,"0"0"-216,0 0 137,0 0-73,0 0-15,0 0-44,67-18-56,-13 17 0,7 1-8,-1 0-22,-6-2-4,2-1-69,-2-2-240,-4-5-483</inkml:trace>
  <inkml:trace contextRef="#ctx0" brushRef="#br1" timeOffset="122122.43">9724 6254 863,'0'0'115,"65"-83"-59,-39 50 79,-14 6 10,-9 8-59,-3 6-14,-6 10-7,-20 3-53,-9 6-12,-6 28 2,0 19 18,8 19 4,6 15 13,7 10-6,4-2-4,-1-3-8,-3-8 1,1-9-7,-4-10-5,-2-11-3,1-10-4,3-11 1,6-11-1,9-9-1,0-11-9,3-2-26,0 0-10,-3-15-41,2-9-136,1-5-98,0 0-236</inkml:trace>
  <inkml:trace contextRef="#ctx0" brushRef="#br1" timeOffset="122298.45">9325 6711 1035,'0'0'245,"0"0"-170,0 0 61,0 0-62,107-23-25,-52 19-29,12-3-20,10-2-127,8-6-237,1-4-661</inkml:trace>
  <inkml:trace contextRef="#ctx0" brushRef="#br1" timeOffset="123316.82">10309 6409 238,'0'0'817,"0"0"-773,0 0 114,0 0 7,0 0-117,0 0-13,6 19-4,-9 17 33,-5 5-5,-1 1-27,-3-2-21,-1-1 10,-7 0-16,0-5-2,3-4 0,-2-5-3,7-8 0,3-6 5,3-7-5,6-2 0,0-2 4,0 0 5,0 0 18,0 0 7,0 0-10,10 0-8,8 0-11,11 0 0,7 0-5,8 0 0,1 0-3,6 0 1,8-5-18,3-7-39,-1-2-139,-18-3-195</inkml:trace>
  <inkml:trace contextRef="#ctx0" brushRef="#br1" timeOffset="123895.06">7220 7710 600,'0'0'272,"0"0"-116,0 0 10,0 0-10,0 0-48,0 0-23,59-3-41,-26 3-4,0 0-17,2 0-15,-3 0-8,-4 0-10,-5 0-102,-10 0-196,-13 0-256</inkml:trace>
  <inkml:trace contextRef="#ctx0" brushRef="#br1" timeOffset="124051.14">7214 7861 1268,'0'0'59,"0"0"82,0 0-26,0 0-60,0 0-12,0 0-35,88 0-8,-36 0-85,9 0-221,6-14-564</inkml:trace>
  <inkml:trace contextRef="#ctx0" brushRef="#br1" timeOffset="124689.46">8222 7654 280,'0'0'846,"0"0"-823,0 0 145,0 0-45,0 0-59,0 0-3,21-40-42,-21 39-19,-6 1-5,1-2-12,4 2-1,1-3 18,0-2 0,0-2 6,10-3 2,12 3 0,5 4 7,3 3 2,-3 1-2,-4 18-3,-6 10-7,-11 7-3,-6 5 0,-17 3-2,-21 0-14,-11-4-32,-5-7-23,1-13-3,11-8 2,6-12 49,12 0 21,9-12 24,9-7 60,6-2 14,0 2-21,12 2-23,11 9-19,3 5-10,6 3-17,5 4 0,3 13-5,-4 5-2,-5 0-2,-7 0 0,-7 2-3,-7-3-34,-1 0-44,0-6-63,-1-7-119,11-8-174</inkml:trace>
  <inkml:trace contextRef="#ctx0" brushRef="#br1" timeOffset="124893.23">8859 7610 1136,'0'0'99,"0"0"26,0 0-3,0 0-99,-18 72 33,-9-22 19,-7 1-53,-2-3-13,0-5-9,6-11-2,12-10-59,7-13-82,8-9-148,3-2-142</inkml:trace>
  <inkml:trace contextRef="#ctx0" brushRef="#br1" timeOffset="125065.2">8654 7646 1070,'0'0'209,"0"0"-116,0 0 61,0 0-104,0 0-6,0 0 29,83 115-35,-73-69-23,-4-3-15,-2-7 0,1-3-57,2-9-115,9-10-184,4-10-375</inkml:trace>
  <inkml:trace contextRef="#ctx0" brushRef="#br1" timeOffset="125461.3">9074 7674 1194,'0'0'40,"0"0"44,80-45 63,-53 43-100,-3 2-5,-3 1-23,-2 16-14,-10 6-5,-7 5-1,-2 3-14,-17 2-26,-13-3-16,-3-1-4,2-8-27,10-8 20,9-6 29,11-6 39,1-1 18,0 0 100,15-1-39,9-6-25,2 3 19,1 4-10,-4 0-32,4 1-1,-7 14-12,-4 5-11,-9 6 2,-7 3-9,-2 1 0,-23-2-7,-10-3-21,-4-6-44,0-8-18,-1-10-15,6-1-56,8-11-59,8-12-82,15-8-8</inkml:trace>
  <inkml:trace contextRef="#ctx0" brushRef="#br1" timeOffset="125657.99">9466 7840 1081,'0'0'549,"0"0"-546,0 0 100,0 0-52,0 0-33,0 0-11,16-20-7,-16 20-7,0 7-44,-4-1-100,4 0-133,0-6-296</inkml:trace>
  <inkml:trace contextRef="#ctx0" brushRef="#br1" timeOffset="125872.98">9640 7603 1220,'0'0'377,"0"0"-373,0 0 85,0 0-38,0 0-42,0 0 22,18 125 0,-25-70 3,-2-5-25,-2-4-9,3-9 0,3-8-38,5-9-46,0-10-133,12-10-151,15-3-306</inkml:trace>
  <inkml:trace contextRef="#ctx0" brushRef="#br1" timeOffset="126218.22">9849 7681 1327,'0'0'93,"0"0"-14,0 0 61,0 0-124,0 0-15,0 0-1,-1 104 2,-1-60-2,2-6-1,0-8-12,9-8-15,13-13-11,8-9 10,2-3 7,5-22-7,-4-10 19,-9-6 10,-5-1 2,-11 0 10,-6 6 28,-2 11-4,0 10 8,-2 8-9,-6 7-6,-5 9-15,1 21-4,-3 14 21,6 6 0,6 1-11,3 0-15,0-7-3,0-8-2,0-5-3,0-9-44,9-5-77,7-9-138,7-8-121</inkml:trace>
  <inkml:trace contextRef="#ctx0" brushRef="#br1" timeOffset="126430.04">10598 7732 1552,'0'0'91,"0"0"-90,0 0 20,0 0-9,-86 117 29,39-66-29,3-2-2,7-7-10,6-10-22,9-9-109,7-8-80,8-15-173,5 0-466</inkml:trace>
  <inkml:trace contextRef="#ctx0" brushRef="#br1" timeOffset="126617.63">10361 7749 509,'0'0'933,"0"0"-892,0 0 54,0 0-32,0 0-20,0 0 13,80 97-27,-66-64-22,-4 2-7,0-4-3,-2 1-74,7-6-137,8-9-321</inkml:trace>
  <inkml:trace contextRef="#ctx0" brushRef="#br1" timeOffset="127673.44">10895 7691 739,'0'0'302,"0"0"-174,0 0 92,0 0-103,0 0-56,0 0-39,0 16-22,0 19 5,0 6-4,0 3-1,0-6-1,-8-4-2,1-8-15,4-8 12,3-9-3,0-8 5,0-1 4,0-3 12,10-11 11,6-3-5,0 1 7,0 2 3,-4 3-7,-3 3-9,-2 5 4,-1 1-7,3 2 3,4 0-9,3 10 4,4 12-1,-1 6 4,-2 7 0,-7 0-5,-3 1-1,-7-4 2,0 0-4,-3-6-1,-15-6 0,-5-4 0,-3-8-2,-1-5-1,-1-3-21,1-8-42,6-14-51,4-6-61,8-8-174,8-2-477</inkml:trace>
  <inkml:trace contextRef="#ctx0" brushRef="#br1" timeOffset="128108.16">10916 7740 1281,'0'0'41,"0"0"15,0 0 33,108-30-78,-67 30-10,-1 0-1,-1 0-40,0 0-100,-5 8 5,-3 1-49,-4 1 42,-5-1 139,-7-1 3,0-1 70,-7 0 49,-4 0-6,-2 4-22,-2 6-16,0 10-3,-6 8-17,-6 5-27,3 4 3,7-4-17,2-1 6,0-6-7,17-9-4,5-5 3,7-9 10,1-9 14,1-1 0,-3-14-2,-2-13-11,-4-8 0,-9-8-8,-4-1-8,-8-9-6,-1 1 6,-7 7-3,-9 7-4,-2 11-2,3 12-1,-1 6-46,2 6-82,-1 1-81,8 0-258</inkml:trace>
  <inkml:trace contextRef="#ctx0" brushRef="#br1" timeOffset="129730.31">12225 7679 1241,'0'0'98,"0"0"-53,0 0 49,0 0-30,-17 76 5,-3-38-8,-7 0-40,-3 1-13,-1-4-7,-2-4-1,-3-6-11,0-7-90,-2-8-64,5-7-146,8-3-251</inkml:trace>
  <inkml:trace contextRef="#ctx0" brushRef="#br1" timeOffset="129924.77">11896 7696 1114,'0'0'223,"0"0"-200,0 0 141,0 0-74,0 0-60,0 0 13,108 64 11,-72-22-27,-3 2-19,-3-4-4,-5-1-4,-2-7 0,-2-3-20,-2-7-109,2-8-232,-5-8-454</inkml:trace>
  <inkml:trace contextRef="#ctx0" brushRef="#br1" timeOffset="130462.39">12670 7804 987,'0'0'77,"4"-89"-68,-4 40 122,-14-1-47,-11 10 20,-2 9-56,-2 14-25,-3 11-16,3 6-7,0 14-3,5 15-6,8 12 1,4 4 0,12-5-1,0-4-4,9-9-12,14-10 6,5-7 19,-1-8 1,-2-2 4,3 0 6,-7-14-1,0-1 14,-5 1 0,-7 2 8,-4 5 24,-4 6 8,-1 1-23,0 0-22,0 8-16,0 16-3,0 7 9,0 6 5,0 3 2,0-1-2,0-5 0,-3-6-12,0-7-2,3-7-1,0-4-28,0-7-141,0-3-178,16 0-403</inkml:trace>
  <inkml:trace contextRef="#ctx0" brushRef="#br1" timeOffset="130645.61">12905 7799 1511,'0'0'47,"0"0"-36,0 0 88,0 0-81,0 0-18,0 0-14,2 8 12,-9 4-86,5-1-96,1-8-167,1-3-449</inkml:trace>
  <inkml:trace contextRef="#ctx0" brushRef="#br1" timeOffset="130913.76">13034 7635 1139,'0'0'7,"0"0"-7,0 0 9,0 0-8,0 0 9,0 0 29,-9 71 31,41-45 25,6-1-6,-4 0 9,-4 0-27,-7 1-32,-9-1-9,-8 0-23,-6 3 1,0-6-8,-18-2-3,-7-6-36,-5-7-58,0-7-23,2 0-90,3-22-96,10-11-392</inkml:trace>
  <inkml:trace contextRef="#ctx0" brushRef="#br1" timeOffset="131280.01">13226 7614 762,'0'0'56,"0"0"-43,96-18 36,-66 17 8,-8-1-8,-9 2 32,-5 0-22,-8 0-14,0 0-3,0 0-11,-11 3-20,-4 8 2,-4 6-1,4 4 0,6 3 2,9 3 10,0 2 0,26 3 12,12-3 4,4-2-2,-1-1 5,-3 0 1,-8 1-4,-12 1-14,-9 4-18,-9-5 0,0 0-2,-8-4-6,-11-3-1,-8-8-5,-5-6-26,0-6-42,-1 0-16,9-18-91,6-9-99,11-9-331</inkml:trace>
  <inkml:trace contextRef="#ctx0" brushRef="#br1" timeOffset="131424.44">13462 7660 1214,'0'0'70,"0"0"-55,97-35-30,-53 34 13,0 1-92,-1 0-250</inkml:trace>
  <inkml:trace contextRef="#ctx0" brushRef="#br1" timeOffset="131636.13">14028 7682 1321,'0'0'88,"0"0"-73,0 0-15,-14 73 49,-15-31-5,-8 2-7,-6 0-24,0-4-8,8-8-5,8-7-5,11-7-83,6-7-154,7-10-173</inkml:trace>
  <inkml:trace contextRef="#ctx0" brushRef="#br1" timeOffset="131831.57">13803 7700 1292,'0'0'208,"0"0"-207,0 0 64,91 25-7,-59 10-17,-5 5 1,-5 4-23,-1 1-16,-9-3-3,-2-3-2,-2-6-32,1-5-82,0-9-139,2-8-168</inkml:trace>
  <inkml:trace contextRef="#ctx0" brushRef="#br1" timeOffset="132040.48">14278 7720 1338,'0'0'216,"0"0"-212,0 0 66,0 0-21,0 0-46,0 0 17,16 119 2,-16-72-16,0-5-6,-1-5-8,-1-7-61,2-5-61,0-9-113,10-10-85,13-6-345</inkml:trace>
  <inkml:trace contextRef="#ctx0" brushRef="#br1" timeOffset="132345.42">14502 7827 67,'0'0'1242,"0"0"-1213,0 0 43,0 0 15,0 0-84,0 0-3,-20 40 7,20 1-4,0 3-2,7-7 1,11-6-1,5-8-1,1-8 2,2-9 5,4-6-1,3-8 5,0-20-4,-3-9-4,-8-7 23,-12-6 5,-6 3-6,-4 4 13,-9 8-21,-17 12-3,-5 9-14,-3 11-1,0 3-1,5 3-19,1 16-51,4 1-10,10-1-107,6-2-125,8-7-340</inkml:trace>
  <inkml:trace contextRef="#ctx0" brushRef="#br1" timeOffset="132587.24">14785 7435 1463,'0'0'91,"0"0"-78,0 0 66,0 0-47,88-8-25,-69 8-7,2 0-6,5 1-96,8 3-170,6-3-150</inkml:trace>
  <inkml:trace contextRef="#ctx0" brushRef="#br1" timeOffset="133050.51">15316 7274 655,'0'0'593,"0"0"-593,0 0 88,74-75 26,-51 66-78,1 4-1,0 5 5,4 0-25,-3 7-8,-4 11-3,-3 4 2,-11 3-6,-7 3-3,0 3 0,-20 2-4,-10-2-18,0-1-2,-1-7-21,5-3-19,4-6-16,11-3 31,7-6 19,4-2 33,0-3 7,2 0 64,17 0 12,5 0-28,4 0-8,3 0-8,2 0-14,0 13-2,1 5-2,-7 4-1,-8 2-7,-13 5 1,-6 4-9,-22 2-4,-21 0 1,-14-2-2,-9-6-9,-3-5-59,-3-9-71,-3-8-120,8-5-330</inkml:trace>
  <inkml:trace contextRef="#ctx0" brushRef="#br1" timeOffset="133906.11">6932 8944 875,'0'0'87,"0"0"82,0 0 7,0 0-69,0 0-35,0 0-19,92 0 3,-50 6-18,0-3-16,-2 0-12,-4-2-8,-3-1-2,-4 0-62,1 0-124,-3 0-160,-6 0-175</inkml:trace>
  <inkml:trace contextRef="#ctx0" brushRef="#br1" timeOffset="134110.32">7011 9110 622,'0'0'533,"0"0"-503,0 0 74,0 0 20,0 0-19,0 0-9,79 18-36,-39-18-30,15 0-21,18 0-9,8-11-156,13-14-522</inkml:trace>
  <inkml:trace contextRef="#ctx0" brushRef="#br1" timeOffset="150779.37">8225 8889 706,'0'0'98,"0"0"18,0 0 4,0 0-47,0 0 12,0 0-23,0 0 10,-17-5-21,14 2 0,3-1 5,0 1 7,0-5-7,2-3-22,20-1-15,11 0-10,10-1-5,8 4 1,0 5-5,-8 3 3,-6 1-1,-13 0-2,-9 7 0,-8 8-3,-7 3-2,0 7-4,-13 1-9,-14 2-12,-7-1-12,-2-4 1,0-3 6,2-7-4,10-5 23,7-5 11,10-3 5,5 0 6,2 0 18,0 0 17,0 0-4,0 0-10,0 0-12,2 0-10,13-3-1,5 0-4,3 0-2,4 1 2,0 0 1,-2 2-1,-2 0 2,1 0 0,-2 0 0,-4 3 4,0 4 2,-3 3-2,-5 2-1,-2 1 3,-5 3-4,-3 1-3,0 0 2,-5 1-2,-10-1 1,-7-4-1,-6 0 2,-4-5-1,-5 0 1,4-3-3,-1-1 2,7-3-1,2-1 0,2 0-1,3 0 0,1 0 0,3-4-1,4-4-21,5-2-31,7 0-19,0-4-93,15 2-133,15 1-205</inkml:trace>
  <inkml:trace contextRef="#ctx0" brushRef="#br1" timeOffset="151779">8844 9176 427,'0'0'571,"0"0"-517,0 0 108,0 0-2,0 0-67,0 0-33,-10-7 12,30 7-44,13 0-15,12 0 6,6 0-4,-2 0-4,-6 0 4,-6 0-5,-9-3-1,-5 1-5,-5-2 2,-9 1-6,-3 3 2,-4 0-1,-2 0 1,0 0 0,0 0-1,0-3 4,-12-3 0,1-4-3,-2 0-2,-1-7 0,1-1 0,4-2-1,-1-2 0,3-1 1,-1 2 1,3 1 0,2 0-1,3 0 2,0 1-1,3 1 0,15 1 3,8 2 0,6 6-1,2 7-1,2 2-1,-3 0 2,-2 0 3,-5 10-3,-4 4 0,-6 1-1,-2 1-2,-8 2-1,-5 1 1,-1 0 3,0 1-2,-4 1 0,-5-1 0,0-1-1,0-5 0,3-4 0,0 1-1,2-5 2,2-3-1,2-1 0,0-2 0,0 0 1,0 0 0,0 0 2,0 0-1,0 0 2,0 2 4,8 2 0,8 0 3,9 1 5,8 2 0,7-4 3,4 0 1,-1 0 8,-4-1-13,-2-1 3,-9 1-6,-5-2-1,-9 0 2,-4 0-10,-7 0-1,-2 0-2,-1 0-1,0 3 1,0-2-5,0-1 3,0 0-3,0 0-4,0 0-13,0 1-19,0 1-20,0-1-5,-6 0-57,-6 2-69,-3 2-91,2 3-170</inkml:trace>
  <inkml:trace contextRef="#ctx0" brushRef="#br1" timeOffset="153008.79">6262 8607 629,'0'0'471,"0"0"-346,0 0 69,0 0-67,0 0-33,0 0-25,-79 32-23,43 7-13,-4 7-11,-3 0-7,3-1-6,0-2-9,-1-1 0,-1-5 0,0-2-6,6-7-18,10-9-13,12-9-32,11-10-41,3 0-1,12-18 5,15-7-93,3-4-36,3-1-136</inkml:trace>
  <inkml:trace contextRef="#ctx0" brushRef="#br1" timeOffset="153341.95">5918 8678 942,'0'0'157,"0"0"-59,0-75 106,0 61-75,0 6-28,0 6-13,0 2-43,5 3-27,6 22-14,5 14-1,7 8 22,-2 6 1,2-2-6,-3-4-1,1-1-7,-2-5-5,-2-5-2,3-1-5,-6-6 0,-4-2 0,-4-3-1,0-7-3,-3-5-6,-2-4-14,1-3-7,1-1 2,0-3-13,0 1-31,3 1-33,1-2-25,4 1-54,5-1 7,1-1-66,-1 0-109</inkml:trace>
  <inkml:trace contextRef="#ctx0" brushRef="#br1" timeOffset="153724.16">6385 9065 1020,'0'0'109,"0"0"-4,0 0 99,0 0-112,0 0-4,0 0-11,0-12-39,5 15-10,0 14-10,2 6 4,0 2-4,-4 1-4,-1 1-10,-2-2-3,0 0-1,0 0 0,0-3 0,-2-3 0,-2-4 0,-2-6 0,6-4 1,0-5-1,0 0 3,0 0-1,0 0 7,0 0 7,10 0 1,12 0 2,9 5-6,10-2-1,9-3-12,5 0 0,6 0-3,-1-8-22,-8-4-43,-6-5-93,-17-4-306</inkml:trace>
  <inkml:trace contextRef="#ctx0" brushRef="#br1" timeOffset="154829.12">5853 8323 289,'0'0'216,"0"0"-117,0 0 14,0 0-5,0 0-43,0 0 1,24-3 18,12 10-4,15 1-20,11 2-5,10 0 0,13 1-4,15-1-22,7-3-15,9-1-2,7-3-8,-1-3 0,2 0 4,1 0 1,-1-9 1,-6-2 6,-6 3 0,-7 0 3,4 4-2,-4 1-9,-1 3-1,-5-2-7,-10 2-1,-7 0 1,-4 0 0,-2 0 1,-4 0-1,-1 0 0,1 0 0,-5 0 0,-1 0-4,-1 0 3,1 0-5,5 0 4,-2 0-3,8-3 5,-3-5 0,-4 4-1,0-5-7,-8 3 2,-2-1 0,-4 3 2,-1-2 2,0 2 1,-2 1 1,-1 0 0,-2 2 1,-1-2-1,-4 3 0,4 0-1,-6 0 1,-1 0 0,-5 0 1,-4 0-1,-6 0 0,-2 0 3,-4 0-3,-3 0 3,-1 0-1,-3 0 3,-3 0-1,-2 0 0,-6 0 1,-3 0 3,0 0 9,0 0 3,0 5 9,0 7-3,-8 10 24,1 14 6,4 18-10,3 13-11,0 8-13,0 7 2,0 3-6,5 0-8,-5 0 0,0-3 2,0-10-8,-10-5-2,-2-3-1,-2-5-1,3-7 0,-1-8-2,0-8-39,-13-9-51,-18-15-168,-20-12-287</inkml:trace>
  <inkml:trace contextRef="#ctx0" brushRef="#br1" timeOffset="156420.22">5720 8269 513,'0'0'208,"0"0"-184,0 0 143,0 0-34,0 0-26,0 0-19,-14-43 16,14 43-46,0 20-34,0 19-17,0 15 52,0 14 7,0 6-38,0 2-6,0 3-7,4-3 19,2-3-7,-2-1-11,-4 1-8,0-5-2,-14-3-4,-9-9 4,-1-6-6,4-6 0,6-8 1,5-3 0,8-5-1,1-2 0,0-1 0,0-3-1,10 0-1,2-2 2,-3-2 0,4-1 0,-2 1 0,2-1 1,1 0-1,-1-1 0,-1-4 0,2-1 1,0-1 0,0-1-1,-1-1 3,1-1-3,0-2 0,0 0 0,5 0 1,2-1 0,6-1-1,6 0 0,7-3 3,10 0-3,5 0 2,3 0 3,-2-3 3,-2 1 7,1-2-4,-4 3-4,9-2 6,4-1-7,10-1-2,4 1-4,4-2-2,4 1 2,-2-1 1,-5 3 5,-6-2-6,-7 3 1,-7 1 3,1-2-3,4-1 0,3 1-1,4-3 0,0 1 1,1-1 2,2-1-2,-2 0 1,-3 3-2,-4-1-2,-4 2 1,1-2-3,4-1 2,-1 0 2,3 2 0,-2 1 0,-5 0 0,0 1 0,-3 0 1,-1-1 0,-2 1 1,-1-1-2,0 1 1,2 1-1,1-2 1,4 2 0,2 0 0,1 0 1,0-1-1,-6 2-1,-7 0-3,-6 0 1,-5 0 1,-3 0 0,2 0 1,3 0 0,1 0 0,3 0 0,1 0-2,-1 0 2,-1 0 0,-3 2 0,-3-2 1,-3 1-1,-3 0 0,-3-1 2,-2 0-2,-4 0 1,-3 0-1,0 0 1,-2-2 1,-1 0-2,3 1 0,0-1-1,-1 2 1,-1 0 0,-3 0 0,-8 0-1,-5 0 1,-3 0-1,0 0-2,0 0 3,0 0 2,0 0 0,0 0-2,4 0 0,-4 0 3,0 0-3,0 0 0,0 0 1,0 0-1,0 0 0,0 0-5,0 0-8,0 0-16,0 0-51,-6 0-103,-9-3-182,2-11-784</inkml:trace>
  <inkml:trace contextRef="#ctx0" brushRef="#br1" timeOffset="164551.48">2713 6399 839,'0'0'92,"0"0"3,0 0 10,0 0 1,0 0 6,0 0-17,0 0-34,-40-68-11,22 57-10,-4 5-20,-2 6-20,-5 0 0,3 10-6,-4 13 2,3 7 3,5 2-2,6-1-3,7-4-16,7-8-1,2-5-19,0-6 13,2-7 3,17-1 26,3-4 3,4-15 2,4-6-3,-1-3 0,1 1 1,-6 3-2,-6 3 2,-6 8 11,-9 6 0,-2 7 12,-1 0-1,0 0-25,3 16-15,0 8 14,0 6 2,-3 1 1,0-4 0,0-4 1,0-3-1,6-4-1,5-1 2,3-2-2,3-4 0,2-3 0,-2-3 0,5-3-1,-1 0-25,2-11-89,2-11-146,-4-8-201</inkml:trace>
  <inkml:trace contextRef="#ctx0" brushRef="#br1" timeOffset="164760.31">2897 5987 1125,'0'0'49,"0"0"83,0 0-95,0 0-8,95 106 59,-56-42-35,-10 4 2,-16 6-32,-13-1-11,0-3-9,-33 0-3,-16-3-7,-12-1-120,-14-4-227</inkml:trace>
  <inkml:trace contextRef="#ctx0" brushRef="#br1" timeOffset="166230.61">2317 9553 810,'0'0'80,"0"0"3,0 0 28,0 0-62,0 0-14,0 0 18,-30 45 12,25-4-12,-2 7-9,-2 8-19,0 2-15,0-1-2,-3-5-8,5-6 0,2-10 0,4-9-2,1-12-8,0-6-51,0-9 17,0 0 33,1-10 11,4-9 9,1-8-5,-2 1 0,6 1 1,-2 0 1,7 6 15,1 3 18,-2 6-11,2 5-8,-5 3-1,0 2 0,-1 0-4,-1 12-5,5 6-6,-3 7 0,-2 3 7,1 5-1,-4 1-2,-6 0-1,0-2-4,-3-1 4,-16-8-6,-5-3 3,-6-9-4,-4-9 1,-2-2-2,0 0-1,8-13-12,6-6-19,8-4 2,14 0-44,0-1-21,12 1-84,21 3-152,7 2-258</inkml:trace>
  <inkml:trace contextRef="#ctx0" brushRef="#br1" timeOffset="166538.31">2566 9674 855,'0'0'271,"0"0"-248,0 0 73,110 69 0,-84-23 8,-10 12-4,-10 7-26,-6 5-13,-28 2-9,-23 1-29,-19-7-3,-8-3-19,-7-11-1,2-13-11,8-12-156,10-20-312</inkml:trace>
  <inkml:trace contextRef="#ctx0" brushRef="#br1" timeOffset="169109.82">4287 10087 870,'0'0'84,"0"0"-76,0 0 46,0 0-13,0 0 3,0 0-19,0 0-18,3 0-3,8 0 3,3 0 17,3 0 20,5 0 16,2 0-12,6 2-10,3-2-17,1 0-9,-1 3 0,-3-2-11,-8 2 2,-10 0 0,-1-1-3,-6 0 0,-4 1 2,1-3 0,-2 0-2,0 0 1,0 0-1,0 0 2,0 0-1,0 0 0,0 0-1,0 0 1,0 0-1,0 0 0,0 0 0,0 1 1,0 4 0,-10 1 3,-11 8 0,-12 8 2,-8 5-2,-9 5 3,-5 6 1,1 1-8,1-1 0,9-3 0,10-7 5,12-6-5,10-8 0,3-8 0,9-4 1,-3-2 0,3 0 4,0-2 13,0-8 27,0-3-6,3-4-17,18-2-20,7 0 1,9 4-3,1 5-4,-3 5 4,-10 5 0,4 0-2,-5 6-2,-2 16 1,-5 5 1,1 4 1,-6 0 1,-4-6 1,0-5-1,-2-7-1,3-8 1,6-3 0,3-2-2,9 0 1,3-10-6,-4-11-42,0 0-33,-1-4-124,3 5-153,4 1-417</inkml:trace>
  <inkml:trace contextRef="#ctx0" brushRef="#br1" timeOffset="169480.32">5363 10369 651,'0'0'436,"0"0"-314,0 0 69,0 0-82,0 0-31,0 0-14,34-11-26,-19 11-12,-2 0-10,3 0-13,0 0-3,1 0-1,0 0-5,2 0-39,-4 0-49,0 0-94,-1 2-148,-3-1-190</inkml:trace>
  <inkml:trace contextRef="#ctx0" brushRef="#br1" timeOffset="169703.06">5167 10526 1157,'0'0'185,"0"0"-102,0 0 54,0 0-78,0 0 5,92 0-34,-60 0-14,8 0-15,5 0-1,6 0-5,8 0-75,7 0-191,1-7-586</inkml:trace>
  <inkml:trace contextRef="#ctx0" brushRef="#br1" timeOffset="172866.04">5225 10355 326,'0'0'147,"0"0"-115,0 0 45,0 0 13,0 0 13,0 0 4,0 0-3,-19-9-19,19 7-16,0 1 19,0 0-32,3-1-1,13 2 11,7 0-19,10 0-9,2-1 12,0 1-15,0 0-15,0-1-11,-1-1-6,-3-1-3,-5-2 0,-9 3-2,-9 1-76,-8 1-123,0 0-164,0 0-372</inkml:trace>
  <inkml:trace contextRef="#ctx0" brushRef="#br1" timeOffset="174251.05">6586 10352 824,'0'0'185,"0"0"-115,0 0 70,0 0-43,0 0-49,0 0-30,-8 17-11,1 15 5,-4 6 3,-1-3-11,2-4 1,-3-4-5,7-8 0,1-5-1,2-7-21,3-7-46,0 0 17,3-16 29,8-14-20,5-7 5,-1-10 28,1-6 9,2-1 0,2 0 3,3 9 4,3 5 24,0 12 20,1 7-5,-1 9-6,-1 6-17,2 6-1,0 3-11,1 16-1,-3 4-5,-6 2-3,-11 2-1,-8 0-1,0 0-3,-20-2 2,-10-5 0,-8-3-1,-3-6-21,2-9-6,3-2-2,9 0 5,7 0 22,9-2 4,2-4 4,7 2 14,1 1 20,1 3 6,0 0-20,0 0-13,0 4-8,3 13-3,7 11 9,5 3-3,0 5 0,-3 1 4,1-5-2,-2-4-4,1-2-2,-2-6-2,4-5-3,2-3-52,5-7-125,6-5-66,0 0-260</inkml:trace>
  <inkml:trace contextRef="#ctx0" brushRef="#br1" timeOffset="174531.81">7066 10559 817,'0'0'226,"0"0"-148,0 0 67,0 0-34,0 0-29,0 0-24,0 0-27,57-8-13,-23 8-3,8 0-8,5 0-7,4 0-8,3 0-100,-9 0-159,-12-5-320</inkml:trace>
  <inkml:trace contextRef="#ctx0" brushRef="#br1" timeOffset="174831.12">7288 10348 1165,'0'0'115,"0"0"22,0 0-35,0 0-32,0 0-29,-9 85 27,2-32-25,-4 0-21,-2-2-15,-2-3-6,-4 0-1,-2-4-11,3-7-129,5-16-233,13-16-631</inkml:trace>
  <inkml:trace contextRef="#ctx0" brushRef="#br1" timeOffset="176045.02">7713 10411 795,'0'0'164,"0"0"-116,0 0 32,0 0-29,0 0 23,-18 76 57,2-28-56,1 6-25,1 2-8,0 3-20,-4 4-5,0 0 0,-3-1-10,-1-2-6,-5-9 0,1-5 4,-1-11-3,2-12-2,0-8-1,-3-12-10,2-3-25,1-15-32,1-19-60,11-10-74,11-10-176</inkml:trace>
  <inkml:trace contextRef="#ctx0" brushRef="#br1" timeOffset="176261.81">7770 10299 296,'0'0'895,"0"0"-795,0 0 34,0 0-24,0 0-57,0 0-24,9-17-29,-8 17-6,4 12-46,5 5-95,6-2-205,8-1-704</inkml:trace>
  <inkml:trace contextRef="#ctx0" brushRef="#br1" timeOffset="176472.48">8247 10367 1278,'0'0'194,"0"0"-191,0 0 9,0 0 2,0 0 26,-79 114 1,33-66-31,-3-1-6,5-8-4,10-3-2,10-10-56,11-7-86,6-8-106,7-10-204</inkml:trace>
  <inkml:trace contextRef="#ctx0" brushRef="#br1" timeOffset="176720.21">8047 10405 1149,'0'0'111,"0"0"-30,0 0 67,0 0-60,0 0-29,0 0-29,39-7-23,-33 45 3,0 12-1,-1 3-1,-4-2 0,3-4-8,2-7 2,2-4-4,1-6-1,2-5-45,-1-4-64,2-5-43,1-7-92,2-9-170</inkml:trace>
  <inkml:trace contextRef="#ctx0" brushRef="#br1" timeOffset="177070.59">8338 10654 903,'0'0'179,"0"0"-108,0 0 117,0 0-88,0 0-51,0 0-29,18-14-9,-15 34-4,-3 7 4,0 6 2,0 4 1,0 2 0,-3-2 0,-7-3-10,2-7-1,1-3-2,1-9-1,3-5 1,0-6 0,3-4-1,0 0 3,0 0 6,0 0 16,0 0 13,0 0-13,0 0-10,0 0-3,4 0-8,8 0 2,6 0-2,9 0-1,7 0 1,10 0-1,12 0-3,4 0-2,7 5-79,-4-5-202,-1 0-618</inkml:trace>
  <inkml:trace contextRef="#ctx0" brushRef="#br1" timeOffset="177929.15">10000 10596 953,'0'0'129,"0"0"-79,0 0 59,0 0-18,0 0-20,0 0-22,76-14-8,-32 14 1,9 0-10,1-2-20,-1 2-12,-4 0-1,-11 0-30,-8 0-84,-11 12-169,-14 2-283</inkml:trace>
  <inkml:trace contextRef="#ctx0" brushRef="#br1" timeOffset="178111.97">10030 10773 1367,'0'0'64,"0"0"-55,83-35 87,-46 29-39,2 4-43,2 2-10,-3 0-4,-3 0-11,-7 0-98,-1 0-137,-6 0-172</inkml:trace>
  <inkml:trace contextRef="#ctx0" brushRef="#br1" timeOffset="178376.57">10519 10328 1293,'0'0'88,"0"0"-74,0 0 45,109 30-1,-71 23 11,-8 14-8,-14 11-6,-16 0-16,-2-2-12,-31-4-11,-16-4-10,-13-8-6,-9-9 0,-5-11-2,-3-9-57,3-14-75,-2-12-109,5-5-123,6-10-615</inkml:trace>
  <inkml:trace contextRef="#ctx0" brushRef="#br1" timeOffset="181316.67">11576 10447 826,'0'0'229,"0"0"-185,0 0 82,0 0-5,0 0-53,0 0-36,54-11-10,-23 19 5,4 1-9,0-5-8,3-4-3,-1 0-5,3-4 0,-7-10 1,-6-2-1,-12 7 0,-9 1 1,-6 7 0,0 1-3,-12 6-20,-16 19 9,-8 9 9,-5 10 2,0 3-2,3-1-2,1-2 1,4-8 2,8-9-2,6-13-8,8-7-9,7-7 20,-3 0 0,7-14 15,0-4 2,0-1 15,0 2 5,11 2-19,3 8-6,5 7-2,3 0-6,3 6-3,4 11-1,2 2 2,-1 2-1,-4-1-1,-2-1-4,-3-2-17,-2-5-54,8-2-90,4-8-109,7-2-230</inkml:trace>
  <inkml:trace contextRef="#ctx0" brushRef="#br1" timeOffset="181512.76">12261 10654 1188,'0'0'212,"0"0"-206,0 0 41,0 0 25,100-17-41,-76 17-21,-2 0-10,-1 0-31,-4 6-114,-1 0-129,-5 2-255</inkml:trace>
  <inkml:trace contextRef="#ctx0" brushRef="#br1" timeOffset="181653.61">12267 10803 1434,'0'0'73,"0"0"11,0 0 23,95-4-70,-47 2-37,4 2-5,7 0-158,9 0-340</inkml:trace>
  <inkml:trace contextRef="#ctx0" brushRef="#br1" timeOffset="182091.86">13122 10314 1297,'0'0'140,"0"0"-96,0 0 6,0 0 28,-27 109 22,13-39-40,4 2-32,-1 0 5,0-6-6,0-2-15,1-5-4,-2-5-5,3-6-3,1-14-3,4-11-12,4-11-45,0-12-83,22-5-131,14-22-233</inkml:trace>
  <inkml:trace contextRef="#ctx0" brushRef="#br1" timeOffset="182592.59">13433 10617 1178,'0'0'31,"0"0"1,0 0 65,0 0-35,0 0-30,0 0 1,87 7 4,-54-2-1,0 0-3,-4-4-10,-3-1-8,-7 0-10,-2 0 1,-7-3-4,-3-1-2,-4 2 0,-3 2 0,0 0-1,0 0-28,-10 13-5,-13 12 34,-7 4 0,-11 5 0,-4 1-6,-5 0-11,2-3 6,6-8-5,16-10 9,15-9 6,8-5 1,3 0 13,0-1 25,3-7-8,8-2-7,6 7 3,1 2-13,6 1-6,3 0-3,0 12 2,-1 5-5,-2-2 1,-4 0 0,-2-4-2,1-2-3,-3-4-22,5-3-66,4-2-105,1-2-101,1-14-258</inkml:trace>
  <inkml:trace contextRef="#ctx0" brushRef="#br1" timeOffset="182847.62">14102 10322 1412,'0'0'86,"0"0"-35,0 0 33,0 0-35,0 0 0,-24 133 20,4-59-23,-1 3 0,1-2-16,2-5-4,1-4-12,7-5-11,1-8-3,1-7-1,6-8-21,-1-6-53,3-11-36,0-8-192,0-13-355</inkml:trace>
  <inkml:trace contextRef="#ctx0" brushRef="#br1" timeOffset="183422.9">14557 10307 1340,'0'0'95,"0"0"-86,0 0 10,0 0 1,0 0 8,-3 112 36,-14-42-10,-1 3-25,-4-1-7,-2 0-7,-1 0-7,1-6-1,1-5-3,6-11 0,5-13-3,4-7-1,5-12 2,3-7 2,0-6 0,0-4 9,0 1 8,3-2 1,28 0 11,20 0 5,24 0-20,19-5-8,7 0 1,3-1-3,-3 0-7,-6-1-1,-2 0-2,-7-1-33,-12-4-69,-15-2-185,-24 0-461</inkml:trace>
  <inkml:trace contextRef="#ctx0" brushRef="#br1" timeOffset="184451.68">15093 10420 874,'0'0'100,"0"0"-91,0 0 59,0 0 14,0 0 16,0 0-10,-72-19-21,59 19-22,0 9-23,3 8-5,-2 5 4,-3 5-8,3 4-8,-3-2 1,5-2-2,0-3 0,2-4 1,3-3-3,4-1-2,-1 1 5,2-3-4,0 1 0,0 0 1,0-3-2,0-1 0,0-5 6,0 2-3,0-3 1,0-1 2,5 3 1,3-1-2,2 1 3,0 0 1,5-2-4,0-1 1,3-2 0,0-2 2,3 0 0,-2 0 0,0-10 2,1-1-3,-3-4 1,-1 1-2,-6 0 2,0-1-4,-2-4 1,-1 1-1,2-4-2,0-4-2,-1-1 0,-2-2 1,-2 0 0,-1 3 0,-3 0 0,0 2 2,0 0-3,0 5 1,0-1-1,0 4 1,0 1-1,0 2 1,0 0 0,-15-1 2,-7-1 0,-5 1-3,0 4-3,2 4-1,2 5 3,6 1-2,5 0-1,2 14 0,6 8 4,1 6-2,3 4 2,0-3 1,0-4 0,0-5-1,9-6 1,0-2-2,3-4 2,1 0-1,1-3 1,-2 0 1,-3-2-1,-3-1-1,1-1-4,5 1 2,3-2-18,6 0 4,1 0-2,2 0 4,0 0 1,-2 1-8,-2 0-14,-7 2-7,-3-1-18,1 0-51,-2-2-49,-1 0-136,-3 0-403</inkml:trace>
  <inkml:trace contextRef="#ctx0" brushRef="#br1" timeOffset="187450.96">4369 11475 814,'0'0'49,"0"0"37,0 0 51,0 0 16,0 0 11,0 0-77,57-15-34,1 11-23,5 3-9,1 1 5,-3-1-15,-7 1-6,-15-1-5,-13 1 3,-11 0-1,-12 0-4,-3 0-4,0 0-26,-20 0 1,-12 10 21,-7 5 10,-7 4 0,-2 3 0,1 2-2,-7 2 0,6 3 2,2-5 0,9-6 0,11-7 0,14-7 0,8-2 0,4-2 3,0 0 11,0 0 10,0 0 0,13 0-12,11 0-11,12 3 6,7 1-2,-4 0 1,-6 0-2,-5 0-3,-5 2-1,-7 1-1,-3 2-4,-1 3-19,-6-1-48,0 2-15,-2-1-79,-2-1 12,-1-4-88,1-7-190</inkml:trace>
  <inkml:trace contextRef="#ctx0" brushRef="#br1" timeOffset="187698.97">4156 11162 1401,'0'0'31,"0"0"-30,-66 98 66,47-23 34,4 8-29,7 9-19,1-4-24,-2-4-14,3-12-13,0-12-2,6-8-1,0-10-29,12-11-119,21-15-139,10-16-314</inkml:trace>
  <inkml:trace contextRef="#ctx0" brushRef="#br1" timeOffset="187963.39">4960 11400 1293,'0'0'167,"0"0"-134,0 0 31,0 0-25,0 0 15,10 97 27,-10-41-35,0 4-22,-12-2-1,-4-3-15,-2-4-7,-6-5-1,-1-6-3,1-6-36,9-12-116,12-11-235,3-11-448</inkml:trace>
  <inkml:trace contextRef="#ctx0" brushRef="#br1" timeOffset="188253.69">5400 11734 1131,'0'0'322,"0"0"-274,0 0 43,0 0-4,0 0-29,0 0-42,70-12-12,-49 13-4,0 6-2,-1 0-70,-10 0-108,-3 0-222,-7-4-632</inkml:trace>
  <inkml:trace contextRef="#ctx0" brushRef="#br1" timeOffset="188397.31">5271 11914 1493,'0'0'152,"0"0"-105,0 0 10,96-11-28,-51 11-29,13 0-5,9 1-162,8 1-408</inkml:trace>
  <inkml:trace contextRef="#ctx0" brushRef="#br1" timeOffset="189057.8">6161 11685 1390,'0'0'119,"0"0"-93,0 0 12,0 0 18,80 115 20,-64-64-29,-5 6-26,-4-1-15,-2-5 0,-1-5-1,1-13-5,1-10-1,-3-11-6,0-11-18,4-1-9,8-29 12,6-21 4,13-18-15,3-15 19,1-12 11,-4-6 1,-7 1 2,-6 10 0,-10 15 2,-1 19 3,-3 17 5,-2 10-1,-4 14 14,1 8-1,-2 6-14,0 1-6,0 0-2,1 0-2,3 0-2,3 0 4,6 2 0,12 7 5,5 1 9,12 1 11,12 2-2,14 0-3,14-2-6,14 3 3,14-3-7,16 0 1,11-1 0,9-2-1,-2-1 1,-15-4 1,-13-3-8,-19 0 3,-13 0-2,-7 0-4,-14 0-1,-12 0 0,-14 0-1,-7 3-4,-14 0-6,-10 0-25,-5-1-8,-1 5-32,-7-2-105,-16 1-61,-7 0-142</inkml:trace>
  <inkml:trace contextRef="#ctx0" brushRef="#br1" timeOffset="204740.86">6646 11858 560,'0'0'34,"0"0"-31,0 0 53,0 0 9,0 0-15,0 0-31,0 0-9,0-9 11,0 9 21,0 0 10,0 0 5,0 0 1,0 0-19,0 0-16,0 0-13,0 0-2,0 0-6,0 0 1,0 0-3,0 0 0,0 0 0,0 0 0,0 0 2,-4 0 0,1 0-2,0 0 2,2 0-1,-1 0 5,2 0-5,0-2 3,0 1 4,0 1 5,0 0-3,0 0-5,0 0-2,0 0-2,0-2-1,0 2 0,0 0 0,0 0 0,-1 0 1,1 0-1,0 0 1,0 0 0,0 0-1,0 0 1,0 0 1,0 0 3,0 0 0,0-1-2,0-2 0,0-3-2,0 0 0,1-4 5,2-3 14,-1 0 1,1 1 25,-2 0 8,-1 1-16,0 5 3,0 2-5,0 4-6,0 0-29,0 16 1,0 13-2,-9 12 0,0 6 1,1-1-1,3-3 0,4-7 0,1-9 0,0-5-2,14-10 2,8-6-1,8-6 1,6 0-1,-3-14-3,-5-5-1,-6-6-2,-8 0 3,-6-2 4,-2 1-1,-5 6 1,-1 7 4,0 7-1,0 6 16,0 0 3,3 22-22,0 14 0,3 12 6,-6 5 15,0 1-14,0-4 6,0-6-6,-9-10-6,3-7-1,2-12-8,4-6-74,0-9-131,12 0-78,9-22-142</inkml:trace>
  <inkml:trace contextRef="#ctx0" brushRef="#br1" timeOffset="205054.21">7016 11768 813,'0'0'98,"0"0"-53,50-89 81,-28 69-31,-2 3-15,2 8-5,0 8-35,-1 1-25,-6 11-9,-5 15 0,-10 10-2,0 3-4,-17 0 5,-10-4-4,5-7-1,2-8-8,11-7 2,4-8 1,5-3-1,0-2 6,9 0 5,11 0-1,10-10 6,6-5-6,10 1-4,7-2 0,0 6-76,-1 1-128,-9 7-217</inkml:trace>
  <inkml:trace contextRef="#ctx0" brushRef="#br1" timeOffset="205265.81">7292 12062 81,'0'0'1053,"0"0"-987,87-31-15,-42 19 67,1 4-58,-1 4-42,-5 4-18,-10 0 0,-6 0-80,-11 0-104,-10 0-72,-3 0-92,0 0-225</inkml:trace>
  <inkml:trace contextRef="#ctx0" brushRef="#br1" timeOffset="205425.75">7540 11959 727,'0'0'308,"0"0"-148,0 0 28,0 0-71,0 0-31,0 0-44,-52 3-19,41 40 8,-3 7 2,3 0-24,4-4-9,2-7-1,5-2-44,0-7-114,5-11-139,8-13-319</inkml:trace>
  <inkml:trace contextRef="#ctx0" brushRef="#br1" timeOffset="205857.83">7818 11881 625,'0'0'404,"0"0"-363,0 0 21,0 0 44,98-73-44,-71 72-7,1 1-40,-5 0-5,-10 15-6,-9 4 1,-4 7-5,-7 1 1,-20 2-2,-7-2-1,2-4-22,6-6-7,12-9-17,11-5 29,3-3 19,0 0 12,15 0 20,11 0 19,8-1-7,3-1 2,2 2-3,-6 0-19,-5 9 7,-10 9-21,-9 1-4,-9 5-5,-9 4 1,-22-2 0,-10-2-2,-4-7-35,4-5-24,5-11-32,8-1-42,7-11 1,10-13-55,11-8-57,3-6-54</inkml:trace>
  <inkml:trace contextRef="#ctx0" brushRef="#br1" timeOffset="206150.24">8259 11705 553,'0'0'407,"0"0"-335,0 0 19,51-77 24,-36 74-39,-7 3-32,-1 8-33,-7 18-9,0 4 1,-8 4 1,-14-2 2,4-2-4,3-10-1,9-7 3,6-9-4,0-4 2,19 0 4,19-4 20,14-12-18,12-3-8,11-3-76,8 0-262,8 1-589</inkml:trace>
  <inkml:trace contextRef="#ctx0" brushRef="#br1" timeOffset="206482.97">9153 11957 1134,'0'0'145,"0"0"-135,0 0 82,0 0 4,122-7-29,-72 1-29,-3 5-32,-10 1-6,-10 0-57,-11 0-128,-16 7-156,0 0-326</inkml:trace>
  <inkml:trace contextRef="#ctx0" brushRef="#br1" timeOffset="206627.07">9196 12118 600,'0'0'533,"0"0"-461,0 0 18,0 0 26,98 0-82,-40 0-34,3 0-114,4-4-424</inkml:trace>
  <inkml:trace contextRef="#ctx0" brushRef="#br1" timeOffset="207282.53">10298 11876 1149,'0'0'88,"0"0"-56,0 0 51,0 0-61,0 0-19,0 0 3,-71 94-6,54-64 1,7-5-1,5-6-3,5-8-7,0-7-5,0-4 7,9 0 8,9-8 13,4-11-5,2-3 2,3 1 7,-4 4 20,0 4-3,0 6 8,0 7-6,0 0-9,2 7-6,-1 14-2,-3 6-2,-10 3-4,-7 1-6,-4 3-1,-1-2-2,-16-3-3,-5-5 5,-2-7-4,0-7 0,1-6 0,3-4-2,0 0-6,5-5-37,4-11-43,5-5-49,6-3-123,0-5-161</inkml:trace>
  <inkml:trace contextRef="#ctx0" brushRef="#br1" timeOffset="207488.29">10329 11861 771,'0'0'360,"0"0"-269,0 0 80,0 0-39,0 0-74,0 0-27,122-67-21,-59 60-10,0 5-6,-6 2-82,-14 0-121,-8 0-240</inkml:trace>
  <inkml:trace contextRef="#ctx0" brushRef="#br1" timeOffset="208054.45">10867 12068 1098,'0'0'135,"0"0"-77,0 0 42,0 0-3,0 0-50,0 0-6,58 22-25,-33-16-3,0 0-4,-1 1-6,-7-4 0,-4-1 0,-9-2-3,-4 0-2,0-10-17,0-9-49,-10-4 12,-2-4 44,4-1 7,7-3 5,1 2 3,1 1 1,15 5 5,5 3 2,1 5 9,0 4-4,-1 4-2,3 2 6,3 3-9,1 2 10,2 0-3,0 3-4,-3 9 0,-8 4-6,-3 3-5,-11 3-1,-5 5-1,0 2 1,-19 3-2,-4-2 0,-2 0-2,-1-3 2,4-3 1,7-5 0,2-2-1,7-8 0,4-1 1,2-6-1,0-1 5,4-1-2,18 0 12,10 0 6,12-3-16,11-9-5,9-2-77,-3-5-196,2-2-677</inkml:trace>
  <inkml:trace contextRef="#ctx0" brushRef="#br1" timeOffset="208835.41">12597 12310 1332,'0'0'161,"0"0"-158,0 0 10,0 0-7,0 0 22,-23 87-18,-11-43-7,-9 4-3,-11-5-115,3-9-288</inkml:trace>
  <inkml:trace contextRef="#ctx0" brushRef="#br1" timeOffset="209974.74">13768 11849 871,'0'0'131,"0"0"-46,0 0 20,-88-11-5,55 36-37,1 12-28,3 13-19,6 8-1,11 2-3,11-7-5,1-7-3,16-12-2,17-12 0,12-15 2,10-7 0,1-20 0,3-18 3,-4-14-5,-7-10 4,-14-7 7,-10-2 37,-18 2-16,-6-2-18,-21 8-9,-16 15-5,-5 16-2,-1 27-18,7 7-2,5 30 4,4 14 12,15 4 1,12 4 3,0-1 4,15-7 0,10-9 2,5-11 4,0-4 1,1-10-2,8-11-7,7-1-2,6-8-21,6-19-192,-2-2-274</inkml:trace>
  <inkml:trace contextRef="#ctx0" brushRef="#br1" timeOffset="210352.54">14443 12080 1017,'0'0'117,"0"0"-15,0 0 60,0 0-56,0 0-38,0 0-30,112 0-20,-64 0-18,-8 0-5,-10 0-128,-18 5-221,-12 6-426</inkml:trace>
  <inkml:trace contextRef="#ctx0" brushRef="#br1" timeOffset="210492.78">14460 12240 299,'0'0'960,"0"0"-917,0 0 15,0 0 41,0 0-89,117 0-10,-59 0-122,8 0-289</inkml:trace>
  <inkml:trace contextRef="#ctx0" brushRef="#br1" timeOffset="212848.98">15390 11682 929,'0'0'353,"0"0"-328,0 0-4,0 0 36,0 0-44,0 0-2,8 105 30,-16-34-22,-8-1-11,-3-5-5,4-7 0,3-8-3,4-10-8,7-10-40,1-11-14,0-8-44,0-8-8,0-3-30,-6 0-19,-5-7-127</inkml:trace>
  <inkml:trace contextRef="#ctx0" brushRef="#br1" timeOffset="213656.89">15025 12005 1005,'0'0'114,"0"0"-81,104-52 51,-53 46 17,16 2-74,11 4-18,11 0-9,7 1-6,-5 8-91,-6-2-35,-16-1 14,-13-6 29,-13 0 85,-10-2 4,-9-15 90,-12-4 32,-11 1 3,-1 1-7,-11 7-43,-19 6-21,-3 6-44,-12 18-10,2 20-3,0 12-1,7 3 3,9-1-5,13-9-35,8-9-33,6-14-34,0-10 51,12-10 29,12-11 28,4-17 6,4-8 0,1-4 16,-3 0 20,-3 8 4,-7 7 7,-3 10-22,-8 12-6,-3 3-19,1 15-3,-5 13-3,0 7 0,-2 2 1,0-2-4,0-5-17,0-9-43,5-8-24,3-8 1,5-5 52,0-9 30,5-18 4,0-9 6,2-2 18,0-2 33,-2 4 16,2 10-2,-5 6-13,-2 15-15,-1 5-24,1 13-19,-2 16 3,-1 12-2,-7-2 1,-1 1-4,-2-4 1,0-8-13,2-8-11,3-12-27,1-8 20,3 0 16,3-20 16,3-12 4,1-7 3,2 1 21,0 2 15,-1 6 5,0 11 10,-4 12-22,1 7-12,-2 8-17,0 17-6,-4 9 2,-5 0-2,-3-2-2,0-3 0,0-8-41,3-6-53,4-12-30,5-3-62,0-6-133,-1-20-527</inkml:trace>
  <inkml:trace contextRef="#ctx0" brushRef="#br1" timeOffset="213803.57">16411 11719 1224,'0'0'74,"0"0"-70,101-40 75,-56 37-46,3 3-33,8 0-135,-2 0-289</inkml:trace>
  <inkml:trace contextRef="#ctx0" brushRef="#br1" timeOffset="213977.03">16936 11444 1490,'0'0'38,"0"0"13,0 0 48,0 0-69,0 0-22,7 90 5,-19-29-11,7 1-2,5-4-65,0-10-161,18-14-247</inkml:trace>
  <inkml:trace contextRef="#ctx0" brushRef="#br1" timeOffset="214195.87">17316 11476 1427,'0'0'36,"0"0"20,0 0 4,-89 91-56,18 7 23,-2 20-4,12 3-6,22-8 9,27-13-16,12-16-4,15-21-6,16-17 0,10-15-6,7-14-35,4-12-53,6-5-36,-2-22-145,-3-14-244</inkml:trace>
  <inkml:trace contextRef="#ctx0" brushRef="#br1" timeOffset="214616.96">17632 11569 1022,'0'0'68,"48"-72"-55,-18 46 83,0 3 70,5 8-73,0 7-43,-7 5-16,-4 3-10,-9 0-14,-9 21-10,-6 7-3,-15 8 3,-24 7-4,-8-1-27,-3-5-9,9-9-20,12-9-41,20-13 32,8-4 52,1-2 17,6-2 20,11-9 27,5 1 30,4 4-14,3 6-29,-1 0-17,-3 0-1,-6 6-6,-5 9-2,-8-2-6,-6 6-1,-4 0 0,-26 2-1,-11 2 5,-9-6-5,3-4-14,7-4-68,16-8-89,14-1-39,10 0-227</inkml:trace>
  <inkml:trace contextRef="#ctx0" brushRef="#br1" timeOffset="-214675.58">17960 11763 1188,'0'0'132,"0"0"-120,0 0 65,0 0 19,-94 109-25,32-53-29,-8 5-20,-3-5-7,7-4-15,12-8-2,16-8-50,9-7-87,14-11-153,11-12-230</inkml:trace>
  <inkml:trace contextRef="#ctx0" brushRef="#br1" timeOffset="-214301.59">17728 12088 1157,'0'0'207,"0"0"-205,0 0 3,0 0 8,0 0 9,0 109-10,0-71-12,4-7 0,10-6-3,6-11-6,4-7-22,5-7 10,5-7 17,-4-19 4,-5-7 2,-1-6 7,-6 2-6,-6 2 2,-9 9 11,-3 7 11,0 9 18,-3 10-13,-11 0-12,-2 22-18,-1 16 1,1 7 7,6 5-2,1 0-3,5-3-3,2-6-3,1-6 1,1-12-51,0-7-83,0-13-52,0-3-136,10-14-222</inkml:trace>
  <inkml:trace contextRef="#ctx0" brushRef="#br1" timeOffset="-214009.39">18244 11439 1001,'0'0'100,"0"0"-65,83 5 66,-48 40 61,-2 20-48,-8 16-14,-12 11-19,-13 7-23,-15 3-22,-28-1-13,-14-7-7,-5-10-15,1-12-1,10-12-18,14-10-99,16-16-165,21-19-414</inkml:trace>
  <inkml:trace contextRef="#ctx0" brushRef="#br1" timeOffset="-213302.57">19022 12076 744,'0'0'117,"0"0"-11,0 0 49,0 0-6,0 0-48,0 0-50,0 0-25,8 0-8,10 0-9,7 0-1,5 0-2,4 2-2,-1-1-4,-3 0 0,-4-1-5,-7 2-48,-6 1-118,-6-1-41,-5 4-159,-2 1-194</inkml:trace>
  <inkml:trace contextRef="#ctx0" brushRef="#br1" timeOffset="-213132.72">18921 12218 964,'0'0'269,"0"0"-234,0 0 67,0 0 10,0 0-70,0 0-26,106 3-16,-62 2 0,8-1-28,6-4-143,3 0-319</inkml:trace>
  <inkml:trace contextRef="#ctx0" brushRef="#br1" timeOffset="-196834.76">19958 11682 1016,'0'0'21,"0"0"9,0 0 123,0 0-66,0 0-34,0 0-15,0 0-7,30-31-14,-7 26 14,4 1 11,0 4-5,3 0-5,-2 0-25,-2 4-1,-6 10-6,-6 2-1,-11 6-6,-3 2-26,-11 2-34,-23 1 8,-5-1 7,-5-4-37,5-5 36,4-2 18,4-6 34,10-1 1,9-5 1,8-3 5,4 0 16,0 0 19,0 0 38,15 0-23,10 0-32,6-3-9,5 0 5,-4 3 5,-3 0-8,-2 3 2,-4 16-8,-5 6-3,-4 3 1,-8 4-6,-6-1 1,-1-1-3,-21-2 2,-2-5-3,-6-4 1,0-5-1,0-5 0,4-5 0,1-4-14,-1 0 2,0-4-20,2-11-35,9-2-45,8-1-31,7-1-50,4-1-96,19 1-150</inkml:trace>
  <inkml:trace contextRef="#ctx0" brushRef="#br1" timeOffset="-196430.53">20486 11771 1016,'0'0'43,"0"0"20,0 0 84,0 0-90,0 0-31,85-11-2,-48 11 10,5 0-9,-2 0 0,-4 0-1,-8-3 4,-10-6-12,-7 1-2,-8 0 3,-2-1-6,-1 1 4,0 1 1,0 4 2,0 3 1,-4 0-15,-4 20-3,-6 15-1,0 15 5,-6 9-1,1 0 0,0-1 0,1-7-3,4-8-1,4-8-1,2-9-4,4-7-40,-1-8-56,2-7-43,-3-4-73,-5 0-22,-3-13-208</inkml:trace>
  <inkml:trace contextRef="#ctx0" brushRef="#br1" timeOffset="-195942.69">20439 11989 919,'0'0'181,"0"0"-169,114-29 120,-68 28-14,3 1-64,-2 0-36,3 0-15,2-2-3,1-5 0,-1-6-22,-5-5-52,-4-4-72,-8-3 20,-3-4 28,-6 0 91,-2 0 7,-6-1 38,-2 2 54,-6 3 0,-2 2-25,-3 5 2,-5 7-5,0 4-25,0 7-4,0 0-9,-13 0-23,-1 19-2,-5 8 1,7 5-1,4 1 2,8-7-3,0 2 0,8-8 0,8-8 1,3-5 0,1-7 2,0 0 2,2-14-1,-5-12 0,-6-8-2,-7-3 7,-4-3-6,0 5 4,-6 4 8,-12 9-3,-3 9-10,-4 7-2,1 6-5,1 3-2,3 17-17,-1 3-24,1 3-43,1 1-81,3-7-137,7-3-539</inkml:trace>
  <inkml:trace contextRef="#ctx0" brushRef="#br1" timeOffset="-192897.56">1966 13090 968,'0'0'60,"0"0"-19,0 0 70,0 0-56,0 0-30,0 0-25,0 0-1,0 0-73,0 0-89,0 9-106,0-2-68</inkml:trace>
  <inkml:trace contextRef="#ctx0" brushRef="#br1" timeOffset="-192650.03">1966 13090 767,'5'28'212,"-5"-42"-93,0 2 14,0-1-29,0 2-27,-5 2-13,-3 3-16,-3 1-22,-8 5-15,-5 0-10,-11 25-1,-1 17-2,-4 12 2,6 6 1,10-1 2,9-8-1,12-15 1,3-10-3,15-13 0,18-11-2,7-2 2,11-8-1,0-13-10,4-3-42,-5 4-48,-4 2-75,-5 7-103,-13 4-280</inkml:trace>
  <inkml:trace contextRef="#ctx0" brushRef="#br1" timeOffset="-192380.36">2120 12889 1097,'0'0'144,"0"0"-69,0 0 5,49 89 31,-19-21 14,-3 12-56,-15 2-28,-12 3-13,-9-6-10,-27-4-5,-15-8-11,-4-10-2,-6-10-7,3-12-59,-3-18-136,12-15-180,14-2-764</inkml:trace>
  <inkml:trace contextRef="#ctx0" brushRef="#br1" timeOffset="-189606.36">4105 13147 85,'0'0'1058,"0"0"-936,0 0-27,0 0 26,0 0-55,0 0 23,0 12-47,0 17-11,-9 13-1,-4 8 5,-5 8-17,-2-4 8,1-1-12,4-7-7,2-8-1,4-8-6,4-10-1,2-9 0,3-6-11,0-5-12,0 0-8,0-15-16,0-11-53,0-10-100,11-5-126,6 2-179</inkml:trace>
  <inkml:trace contextRef="#ctx0" brushRef="#br1" timeOffset="-188975.19">3890 13135 506,'0'0'217,"0"0"-95,0 0 15,0 0 2,0 0-27,0 0-22,-24 0-32,24 0-18,0 0-7,0 0-9,0-1 3,2-1 7,23-2 0,17-3-2,16-2 10,11-2 3,4-3 0,-6-1-10,2 1-12,-8-1 1,-9 1-13,-7 2-7,-7 2-3,-13 3-1,-9 2-2,-10 2-23,-6 3-42,-2 0-119,-24 0-75,-10 10-300</inkml:trace>
  <inkml:trace contextRef="#ctx0" brushRef="#br1" timeOffset="-188466.02">3719 13532 509,'0'0'19,"0"0"35,0 0 33,0 0-27,0 0 28,0 0-5,-48 50-20,48-50 28,0 0 5,0 0-8,0 0-3,0 0-16,0 0-19,0 1-7,0 0 0,13 0 3,13-1 11,8 0 11,11 0-14,10 0-14,2-5-5,-2 0-8,0-4-11,-7 2-4,-7 2-8,-8-1-3,-13 4-1,-6 1-2,-9 1-3,-3-3-34,-2-2-30,0-6-111,0-3-191,0-1-330</inkml:trace>
  <inkml:trace contextRef="#ctx0" brushRef="#br1" timeOffset="-187969.95">4229 13126 573,'0'0'145,"0"0"-30,0 0 53,0 0-18,0 0-18,0 0-30,1-25-18,-5 25 0,-3 3-15,1 11-11,-5 5-10,0 8-15,-5 7-7,-3 7-6,4 5-7,-4 7 0,0-2-4,0-2-3,0-6 1,8-9-4,1-7 1,2-8-3,6-9-1,-1-3 0,1-6 0,2 0 0,0-1 2,0 0-1,-1 0-1,1 0 0,0 0-5,0 0-9,0 0-17,0 0-23,0-5-88,6-6-77,6-2-117,-2 1-230</inkml:trace>
  <inkml:trace contextRef="#ctx0" brushRef="#br1" timeOffset="-187247.8">4811 13488 1066,'0'0'264,"0"0"-165,0 0 13,0 0 0,0 0-43,0 0-38,8 0-6,3 0-18,2 0-4,4 0-3,5 0 0,5 0-2,3-2-35,1-5-63,-2 1-70,-12 2-157,-9 2-250</inkml:trace>
  <inkml:trace contextRef="#ctx0" brushRef="#br1" timeOffset="-187054.62">4654 13615 1302,'0'0'114,"0"0"-57,0 0 46,0 0-32,111-11-48,-49 4-23,11-3-34,2-2-195,7-5-656</inkml:trace>
  <inkml:trace contextRef="#ctx0" brushRef="#br1" timeOffset="-186372.21">5962 12922 719,'0'0'452,"0"0"-324,0 0-16,0 0 18,0 0-44,0 0-28,18 6-32,-5 37-4,1 12 20,-1 3-18,-4 1-10,-4-4-4,1-9-4,-2-7-5,2-11 4,0-11-5,-1-11-1,-2-6 1,3 0 5,7-10 10,5-20 17,10-13-16,8-15 0,1-3 5,2 1-5,0 2-1,-1 9-5,-3 6 3,-5 10-12,-8 8 0,-7 8-2,-7 11-6,-8 6-22,0 0-56,-11 23-47,-14 10-156,-7 4-209</inkml:trace>
  <inkml:trace contextRef="#ctx0" brushRef="#br1" timeOffset="-185676.53">5913 12954 662,'0'0'79,"0"0"-62,0 0 119,0 0-16,0 0-58,0 0 16,6-6 46,-6 6 10,0 0-18,0 0-19,0 0-22,0 0-34,0 0-15,5 10-11,2 12-5,3 12 12,2 6 2,3 7 2,0-1 6,-2-2-15,1-6-5,-1-6-10,-4-6 6,-1-9-5,-1-7-3,-4-7 1,-3-1 2,0-2 4,0 0 3,0 0 2,0-10 8,0-9-17,9-5-3,13-5-10,11 0-44,7 8-34,4 2-112,-15 10-390</inkml:trace>
  <inkml:trace contextRef="#ctx0" brushRef="#br1" timeOffset="-185097.45">5671 13585 816,'0'0'231,"0"0"-90,0 0 60,0 0-12,0 0-80,84-39-47,8 27-16,20 3-1,12-4 4,-2 6-15,-6 0-2,-5 3-16,-11 1-16,-19 2-1,-23 1-8,-25 0-54,-20 6-34,-13 6-139,-13-5-183,-16-4-381</inkml:trace>
  <inkml:trace contextRef="#ctx0" brushRef="#br1" timeOffset="-183920.41">5856 13834 1070,'0'0'107,"0"0"23,0 0 38,0 0-40,0 0-24,0 0-40,27-9-22,9 9 0,13-3-1,5 3-12,-2-2-14,-6-1-2,-7 2-6,-9-2-6,-8 3 2,-10 0-2,-5 0-1,-5 0 0,-2 0-1,0 0 1,0 0-2,0 0-9,-9 9 11,-10 15 0,-14 10 0,-12 11-4,-7 2 3,-8 2-8,2-8-7,9-5 8,15-12 4,14-9 3,13-10 1,7-4 0,0-1 2,0 0 1,0 0 7,1 0 6,8-9-2,6-2-4,2 1 4,2 2-1,6 3 2,2 3-9,1 2 0,4 0 2,-1 0-4,5 0-1,-5 5 1,1 0-1,-9-1-2,-6 1-1,1-2-1,-8 0 0,0 0-5,-5-2-31,3 1-29,-5-2-32,-3 0-91,-8 0-166,-17 0-391</inkml:trace>
  <inkml:trace contextRef="#ctx0" brushRef="#br1" timeOffset="-183296.4">7318 13699 1379,'0'0'148,"0"0"-31,0 0 7,0 0-42,0 0-30,0 0-7,54-5-21,-17 5-12,0 0-4,4 0-8,-7 0-4,-7 0-60,-11 0-45,-13 2-127,-3 8-262</inkml:trace>
  <inkml:trace contextRef="#ctx0" brushRef="#br1" timeOffset="-183144.2">7248 13892 857,'0'0'684,"0"0"-569,0 0-22,0 0-25,101-56-42,-45 53-26,9 3-39,7 0-241,16-1-693</inkml:trace>
  <inkml:trace contextRef="#ctx0" brushRef="#br1" timeOffset="-182457.67">8604 13134 1189,'0'0'185,"0"0"-93,0 0 61,0 0-31,0 0-55,0 0-18,9 18-13,-2 19 4,0 8 5,0-1-17,-1 2-6,-2-4-8,1-4-9,-1-4-5,-1-6 0,0-6 0,1-10 0,-1-7 0,0-5 0,0 0 0,5-5 0,11-16 0,6-8 0,6-13 0,1-3 0,-1-6 0,1-3 0,-1-2 0,-1-3 0,0 6 0,-11 9 0,-2 17 0,-13 12 0,-1 8 0,-3 7 0,0 0 0,0 5 0,0 22-70,-13 16-89,-13 3-190,-8 4-677</inkml:trace>
  <inkml:trace contextRef="#ctx0" brushRef="#br1" timeOffset="-182079.38">8502 13128 1060,'0'0'237,"0"0"-101,0 0 39,0 0-28,0 0-66,0 0-28,2-7-28,10 37-7,0 12 16,1 1-2,-4 1-11,-1-2-9,0-4-5,0-6-6,1-3 4,-3-7-5,3-6 0,-6-8 0,-2-5-2,1-3-4,-2 0-12,0 0-7,0 0-11,3 0-13,3 0-12,5-6-30,6-2-119,4-1-141,-3-2-506</inkml:trace>
  <inkml:trace contextRef="#ctx0" brushRef="#br1" timeOffset="-181309.72">8182 13665 727,'0'0'157,"0"0"-85,0 0 95,0 0 19,0 0-39,0 0-45,30-19-29,40 19 11,34 0-1,24 0-11,20 4-7,10-3-13,-1-1-19,-14 0-6,-18 0-27,-28 0 0,-24 0 0,-28 0 0,-24-1 0,-18-3-62,-3-1-57,-32-1-74,-14 0-285</inkml:trace>
  <inkml:trace contextRef="#ctx0" brushRef="#br1" timeOffset="-180342.14">8147 14032 736,'0'0'350,"0"0"-172,0 0-13,0 0-23,0 0-51,0 0-26,72 0-27,-39 0-10,5 0-1,0 0-12,1 0-3,-3 0-5,-1 0-2,-10 0-3,-7 0-1,-10 0 1,-5 0-2,-3 0 3,0 0-3,0 0-2,0 0 0,0 0 1,0 0-3,-8 7 4,-14 13 0,-11 12 1,-13 6 1,-9 4-2,0 1 1,7-6-1,11-9 0,14-8 0,10-9 0,10-5 0,1-6 0,2 0 3,-1 0 11,1 0 16,-2 0 9,2 0-5,0 0-15,0-2 0,8-4-11,14 3-2,9 3-1,5 0-1,0 0-4,-5 11 1,-2 1-1,-10 1 0,-4-2-1,-3-2-1,-6-1-21,0-2-36,-2-1-37,6-2-56,-3-3-238,-3 0-496</inkml:trace>
  <inkml:trace contextRef="#ctx0" brushRef="#br1" timeOffset="-179967.86">7886 13885 323,'0'0'712,"0"0"-590,0 0 97,0 0 17,0 0-78,0 0-70,-22-39-21,22 43-20,0 26-16,0 14 4,0 13-26,0 9-9,-9 4 0,-2-3 0,1-2 0,-3-6 0,3-8 0,-1-9 0,2-9 0,4-10 0,0-10 0,4-5 0,1-6 0,0-2 0,0 0 0,11-8-20,17-14-103,10-8-30,3-2-216,4-1-378</inkml:trace>
  <inkml:trace contextRef="#ctx0" brushRef="#br1" timeOffset="-179569.85">8848 13977 1076,'0'0'148,"0"0"6,0 0 13,0 0-36,0 0-44,0 0-28,0-31-5,0 31-10,2 2-16,2 25-4,-3 14 13,-1 13 1,0 5-38,-2 7 0,-12-3 0,-2 0 0,1-5 0,2-10 0,2-9 0,5-13 0,3-9 0,0-6 0,2-5 0,1-6-49,0 0-45,4-3-8,17-15-106,9-9-250</inkml:trace>
  <inkml:trace contextRef="#ctx0" brushRef="#br1" timeOffset="-179141.66">9254 14045 1216,'0'0'246,"0"0"-172,0 0-1,0 0 24,0 0-52,0 0-25,-9 56 7,3-17-8,-2 3-9,1 1 0,4-2 6,0-5-3,1-3-8,2-4 0,0-5 9,0-7-1,0-2-4,8-2 0,2-4 5,2 0 2,6-3 5,7-2 1,7-1-5,10-3 15,8 0-28,6 0-4,2 0 0,2-5 0,-2 3 0,-6-1 0,-7 3 0,-5 0 0,-9 0 0,-7 0 0,-7 0 0,-10 0 0,-4 0 0,-3 1-43,0-1-68,-3 0-17,-16 0-204,-4-14-386</inkml:trace>
  <inkml:trace contextRef="#ctx0" brushRef="#br1" timeOffset="-178603.65">9721 14001 1202,'0'0'125,"0"0"-37,0 0 21,0 0-48,0 0-48,-96 22 1,69 12 6,11 2 2,9 3-4,7-5-2,0 0 8,15-9-6,7-5 3,3-7-4,4-3 5,2-9-6,0-1-7,-1 0-5,-5-18 3,-1-7-4,-6-6 1,-4-8-3,-4-5 4,-7-6-5,-3-1-1,0 0 0,-6 8-4,-10 14 4,-1 12-4,-5 12-4,-1 5 4,-3 3-3,-4 20 6,6 6 2,4-2 0,12 0 0,8-2 0,0-7 6,4-2 6,13 0 3,2-7 7,3-2 0,-2-2-7,5 0-12,2-5-3,0 0-2,-2 0-41,-3 0-55,-8 0-164,-3 0-210</inkml:trace>
  <inkml:trace contextRef="#ctx0" brushRef="#br1" timeOffset="-177108.38">10861 13626 1156,'0'0'227,"0"0"-132,0 0 44,0 0-29,0 0-45,80-5-20,-44 5-7,3 0-11,4 0-13,-1 2-10,1-1-3,-4-1-1,-10 0-33,-12 0-64,-15 2-184,-2 1-222</inkml:trace>
  <inkml:trace contextRef="#ctx0" brushRef="#br1" timeOffset="-176944.49">10886 13793 1144,'0'0'259,"0"0"-128,0 0 19,0 0-54,0 0-42,95 0-33,-43 0-21,-1 0-39,-8 0-182,-11-10-504</inkml:trace>
  <inkml:trace contextRef="#ctx0" brushRef="#br1" timeOffset="-175339.73">5827 13704 124,'0'0'621,"0"0"-537,0 0 15,0 0 2,0 0-36,0 0-16,-8-15-2,8 17 19,13 11 48,4-3-28,4 0-7,2-4-2,3-1-16,8-2-17,6-3-9,14 0-16,3 0-4,1-1-7,-3-6-1,-10 6-3,-9-2-3,-11 1 4,-5 1-5,-9-1 3,-3 2-3,-5-3 0,-3 1 4,0 2-3,0 0 0,0 0 0,0 0 3,0 0-4,0 0 0,0 0 0,-12 0 0,-9 13 1,-6 2 2,-1 2 3,4 2 7,3 1-2,-1 5-2,-2 1-2,0 3 2,-7 3-3,-6 2 0,1-2-5,-2-2-1,5-4 1,5-4-1,10-7 0,6-3 1,5-4-1,-2-3 0,6 2 2,0-2-1,-2 0-1,-3 4 0,0-1 0,1 1 1,-1-2-1,2-2 0,6-2 0,-3 2 0,3-4 1,0 1-1,0-2 0,0 0 0,0 1 0,0 1 4,0-1-3,0-1 0,-4 2-1,1 1 1,-2 2-3,-2-1 4,4 0-3,-4 2 1,1 1 0,-2-2 1,-3 2 0,1-2-1,3 0 0,1 0 1,1 0-2,4-5 2,-1 2-1,-2-2 0,2 1 0,-2 1 0,2-2 2,2 1-2,0-1-1,0 0 1,0 0 1,2 0 7,14 0 7,8-4 3,2-2 1,3 0 2,1 2 1,2 1-9,3-2-6,7 2 2,4 0-9,1 0 0,3 0 0,-11 1 0,-8 1 0,-10-1 0,-9 2 0,-6-2 0,-6 2 0,0 0 0,0 0 0,0 0-42,0 0-30,0 0-12,-6 0-58,-9 0-166,-4-9-281</inkml:trace>
  <inkml:trace contextRef="#ctx0" brushRef="#br1" timeOffset="-174808.98">5910 13711 715,'0'0'174,"0"0"-111,0 0 64,0 0-4,0 0-10,0 0-20,14-12-30,21 12 13,19 0 30,7 0-23,-4 0-30,-5 0-13,-10 0-13,-12 0-12,-11 0-7,-10 0-6,-3 0-2,-6 0 1,0 0 0,0 0 0,0 0 0,0 0-1,0 0-1,0 0 1,0 0 0,0 0 0,0 5-3,-12 9-2,-5 11 5,-8 8 6,-2 6 4,-1 1 2,0 2-2,2-3 3,7-7-3,4-5-5,4-6 0,4-4-4,1-5-1,2-3 0,2-4-14,-4 2-27,-3-3-34,-4-3-55,5-1-117,5 0-230</inkml:trace>
  <inkml:trace contextRef="#ctx0" brushRef="#br1" timeOffset="-173395.91">5876 13208 664,'0'0'235,"0"0"-144,0 0 47,0 0 15,0 0-33,0 0-53,0 0-23,1 4-8,-1-4-9,0 1-10,0-1-7,0 0-4,0 0-2,0 0-4,0 0-2,0 2-52,5 1-88,1-2-211,2-1-324</inkml:trace>
  <inkml:trace contextRef="#ctx0" brushRef="#br1" timeOffset="-172998.66">6338 13041 811,'0'0'0,"0"0"-47,0 0-116</inkml:trace>
  <inkml:trace contextRef="#ctx0" brushRef="#br1" timeOffset="-160715.96">12398 13184 1016,'0'0'69,"0"0"-64,0 0 34,0 0 27,0 0-47,0 0-5,-6 0-9,-4 4-2,2-1-1,2-1 8,3-2 6,2 0 29,1-2 1,0-10 2,5-2-24,17 1-6,3 4-7,2 3 9,-3 6 16,-3 0-6,-10 8-10,-6 14-10,-5 9 1,-5 5-2,-25 7-6,-10-1-3,-12-3-8,-4-3-25,2-7-9,5-2-2,9-10 11,10-7 13,12-8 1,9-2 19,6 0 4,3-17 17,0-7-6,7-3-1,10 2 4,1 2 6,0 9 10,0 6-12,-2 5-8,-3 3-8,4 0 0,-1 9-2,3 7-1,-2 4 3,1-2-3,-1 0 0,2-1-3,2-3-1,5-5-1,4-2-22,0-7-39,3 0-59,1 0-104,-3-16-92,1-6-340</inkml:trace>
  <inkml:trace contextRef="#ctx0" brushRef="#br1" timeOffset="-160430.09">12806 13179 642,'0'0'339,"0"0"-282,0 0 25,0 0 114,0 0-66,0 0-74,41-42-41,-41 76-8,-9 12 14,-4 1-1,-5 1-11,0-2-5,-3-4-3,6-9-2,0-7 0,7-12-8,8-8-8,0-6 8,0 0 9,8 0 7,14-10-2,8-3 1,5 0 4,-1 3-3,-1 0-7,0 3-1,-3 0-1,-5 2-71,-4-3-129,-5-1-101,-8-1-27</inkml:trace>
  <inkml:trace contextRef="#ctx0" brushRef="#br1" timeOffset="-160247.53">13014 13295 637,'0'0'327,"0"0"-121,0 0 9,0 0-73,0 0-36,0 0-47,-15-17-28,7 53-10,-2 14 27,-2 4-7,1-3-19,0-3-18,2-4-4,5-7-2,-1-4-30,5-7-40,0-11-126,18-14-136,6-1-179</inkml:trace>
  <inkml:trace contextRef="#ctx0" brushRef="#br1" timeOffset="-159934.13">13268 13217 624,'0'0'520,"0"0"-454,0 0 61,0 0 35,0 0-92,0 0-58,-17 51 22,10 3-7,5-1-15,2-7-8,0-8-2,12-8-1,6-11 0,0-10 2,8-9-3,0-5 7,4-23 1,0-11-5,-6-10 0,-6-4 5,-9 0-6,-9 3 9,0 6 7,-18 10-10,-12 12-4,-6 11-4,-3 11-8,-1 4-17,9 20-43,11 6-76,13 0-109,7-7-180</inkml:trace>
  <inkml:trace contextRef="#ctx0" brushRef="#br1" timeOffset="-159546.36">13771 13033 1135,'0'0'219,"0"0"-180,0 0 46,0 0 50,0 0-69,0 0-45,-3 39 1,-2 14 0,0 10-7,-3 3-9,-4 1 0,-2-4-3,-1-5 1,2-10-4,3-7 1,5-11-2,5-9 3,0-7-2,0-6 0,2-3 6,9-2 3,1-3 11,2 0 7,2 0-4,-1 0-10,3 0 0,0 0-11,3 0-1,7 0-1,11 0 0,4-3-11,8-6-33,-2-6-35,-3 1-109,-10-3-133,-12 0-209</inkml:trace>
  <inkml:trace contextRef="#ctx0" brushRef="#br1" timeOffset="-159168.93">14133 13110 1143,'0'0'236,"0"0"-209,0 0 44,0 0 62,0 0-65,0 0-66,-19-14-2,8 56 0,2 8 4,5 3-3,4-3 0,0-9 4,12-6-3,8-11 6,2-9-3,1-8 5,1-7-4,1-5 5,-1-17 0,-6-12-5,-1-6 2,-8-4 1,-8-2-3,-1 0 5,0 5 1,-12 5-6,-6 9-4,2 12 0,-5 12-2,-3 3-4,-1 14-1,-2 13-18,3 7-46,-1 2-92,4-2-152,9-7-325</inkml:trace>
  <inkml:trace contextRef="#ctx0" brushRef="#br1" timeOffset="-158166">11773 14108 455,'0'0'97,"0"0"-62,0 0 47,0 0 55,0 0-16,0 0-10,-47-38-16,47 38-15,0 0-13,31 0 4,29 0-10,44 0 50,51-1 8,54-6-26,46 1-22,37-4-10,13-3-6,-13 1-16,-24 2 8,-39 3-8,-34 4-39,-32 3 0,-38-1 0,-34 1 0,-34 0 0,-31 0 0,-20 0-8,-6 0-70,-19 0-44,-24 0-83,-17 1-168,-7-1-394</inkml:trace>
  <inkml:trace contextRef="#ctx0" brushRef="#br1" timeOffset="-147493.42">12384 14335 843,'0'0'196,"0"0"-140,0 0 7,0 0 36,0 0-6,0 0-56,0 0-15,8-13-20,-8 31-2,0 6 0,-7 5 4,-5 0 5,0 1-4,-1-4-2,1-2-1,2-1-2,0-5 4,4-3-4,2-6-2,2-6 1,2-1-7,0-2-1,0 0 9,0 0 0,0-5 5,8-8 1,6-1-4,2-1 1,-3 2 8,1 3-2,-1 3 5,-1 4 6,0 3-4,5 0-5,3 8 0,1 11 4,1 5 3,-5 3-8,-6-1 6,-4 4-5,-7-2-5,0 2 0,-11-3-2,-7-4 3,-2 0-2,-3-9 0,3-2-3,0-4-2,2-5 0,1-2-18,5-1-38,2 0-5,6-1-24,4-13-102,0-2-86,3-2-206</inkml:trace>
  <inkml:trace contextRef="#ctx0" brushRef="#br1" timeOffset="-147204.82">12371 14386 870,'0'0'266,"0"0"-199,0 0-16,0 0 84,94-45-67,-56 37-38,3 3-18,0 4-12,1 1-16,-4 0-112,-5 1-130,-6 4-194</inkml:trace>
  <inkml:trace contextRef="#ctx0" brushRef="#br1" timeOffset="-146571.86">12953 14246 1053,'0'0'97,"0"0"-58,0 0 103,0 0-34,0 0-49,0 0-28,3-32-15,-3 39-10,0 13-5,0 9 8,0 6 6,0 7 9,-1 4-3,-5 0 2,0 0-14,0-2 5,-1-6-6,3-1-6,-1-4-1,3 0 1,-1-1-1,1-2 0,2-2 0,-1-2-1,1-5 1,0-3 0,0-2-1,0-7 0,0-1 1,0-4-1,0-3 1,0 2-1,0-3 2,0 1-2,0-1 1,0 0 1,0 0 0,0 0 3,0 0-5,0 2 5,15-1 7,16-1 15,15 0 5,14 0 2,9 0-5,7-1-4,6-4-2,1 2 0,2-4-10,-3 5-3,-10-1-8,-14 1-1,-16 2-1,-15 0-2,-14 0-11,-10 0-34,-3 0-15,0 0-32,-10 0-75,-10 0-27,-4 0-54,5-4-180</inkml:trace>
  <inkml:trace contextRef="#ctx0" brushRef="#br1" timeOffset="-145554.71">13483 14391 467,'0'0'154,"0"0"-91,0 0 39,0 0 12,0 0-44,0 0-26,-2 0-12,-1 0-11,3 0-7,0 0-10,0 0 2,0 0-4,0 0 2,0 0 3,0 0 7,0 0 1,0 0-10,0 0-1,0 0-1,0 0-3,0 0 1,0 0-1,0 0 0,0 0 1,0 0-1,0 0 1,0 0 0,0 0 1,0 0-1,0 0-1,0 0 1,0 0-2,0 0 2,0 0 0,0 0 0,0 0 2,0 0 0,0 0-3,0 0 0,0 0 0,0 0-8,0 0-6,0 0-3,0 0 1,0 0 0,0 0-4,0 0-4,0 0-25,0 0-57,0-2-234</inkml:trace>
  <inkml:trace contextRef="#ctx0" brushRef="#br1" timeOffset="-142926.34">13382 14425 607,'0'0'379,"0"0"-325,0 0-27,0 0 75,0 0-36,0 0-22,51-61-9,-28 55-12,2 5 2,1 1 4,-1 0 4,-4 2-12,-5 14-11,-5 5-3,-11 3 0,0 7-3,-20-2-4,-11 0 0,-3-1-16,-2-7-19,4-3-4,8-10 3,11-3 21,7-5 15,6 0 6,0 0 62,0-6-24,12-5-14,9 2-2,8 4-4,3 5 1,4 0-6,-5 10 4,-7 11 0,-7 5-9,-13 4-6,-4-1-5,-14-1-3,-20-3 0,-10-5-17,-7-6-28,5-7-17,5-5-8,10-2-11,12-9-45,14-13 16,5-9-49,20-5-174</inkml:trace>
  <inkml:trace contextRef="#ctx0" brushRef="#br1" timeOffset="-142596.16">13811 14398 1349,'0'0'101,"0"0"-94,0 0 12,97-10 41,-51 8-19,2 0-24,-8 1-15,-13 0-1,-11-1 1,-7 1-1,-9 1 4,0 0 3,0 0 2,0 0-2,-6 9-2,-7 17 1,2 12 10,-3 12 12,3 6-3,0 1 4,-2-1-18,3-8-9,-2-7-2,3-11-1,0-11-35,4-7-99,-5-12-146,0 0-140</inkml:trace>
  <inkml:trace contextRef="#ctx0" brushRef="#br1" timeOffset="-142417.79">13800 14616 482,'0'0'837,"0"0"-712,0 0-45,0 0 51,102-53-67,-32 45-41,13 1-23,14-2-23,12-5-230,5-9-497</inkml:trace>
  <inkml:trace contextRef="#ctx0" brushRef="#br1" timeOffset="-142000.75">15537 14001 618,'0'0'526,"0"0"-340,0 0-54,0 0 7,0 0-65,0 0-36,94-36-11,-44 33-14,1 2-13,1 1-2,-9 0-64,-13 3-108,-19 10-157,-11 1-368</inkml:trace>
  <inkml:trace contextRef="#ctx0" brushRef="#br1" timeOffset="-141816.48">15541 14159 1095,'0'0'251,"0"0"-232,0 0 63,0 0 13,115 0-66,-54 0-29,5 0-105,5 0-343</inkml:trace>
  <inkml:trace contextRef="#ctx0" brushRef="#br1" timeOffset="-135970.81">16706 13566 1478,'0'0'67,"0"0"-65,0 0 4,0 0 11,-71 113 0,30-51-4,-11 5-8,1-3-4,7-6-1,8-13-3,12-16-9,15-12 2,4-10 2,5-7 8,0 0 2,21 0 8,19-2 17,14-8 6,9-2-6,1 6-17,-4 2-6,-2 1-4,0 1-5,-9 2-69,-7-2-107,-18-1-187,-18 0-364</inkml:trace>
  <inkml:trace contextRef="#ctx0" brushRef="#br1" timeOffset="-135786">16762 13786 309,'0'0'1187,"0"0"-1126,0 0 36,0 0 20,0 0-67,0 0-33,-13 39 7,0 40 11,-3 4-20,-6-3-13,2-7-2,5-9-11,7-13-54,8-14-60,6-19-186,24-18-267</inkml:trace>
  <inkml:trace contextRef="#ctx0" brushRef="#br1" timeOffset="-135328.29">17207 13852 1021,'0'0'64,"0"0"-61,0 0 112,45-78 17,-17 54-50,8 4-31,6 3 0,-1 8 9,-8 9-10,-6 0-22,-12 14-19,-7 18-7,-8 11 0,0 11-2,-23 5 0,-14 2-4,-5-2-14,2-6-2,8-9 7,12-7-11,14-9-3,6-7 12,3-8 13,19-6 2,6-7 2,7-4 4,0-17 0,1-10 0,-4-3-4,-12 0 2,-7-1 0,-12 4-1,-1 0 8,-22 0 6,-17 0-9,-8 2-7,-4 7-1,4 7 0,13 9-1,11 6-1,10 0-9,7 0-51,4 2-40,2 7-109,0 0-68,19-6-202</inkml:trace>
  <inkml:trace contextRef="#ctx0" brushRef="#br1" timeOffset="-134974.98">17934 13579 1055,'0'0'378,"0"0"-351,0 0 40,0 0 64,0 0-82,0 0-35,22 93 23,-21-19 1,-1 5-20,0 2-13,0-3 4,-3-8-5,-4-4-3,-2-9 2,5-8-2,4-7-1,0-11 0,0-8 1,11-5 9,9-4 14,8-1 4,9-3 5,19-1-20,9-4-7,8-5-5,-2 0-1,-9 0-20,-8-3-57,-7-9-46,-9-3-197,-11-1-482</inkml:trace>
  <inkml:trace contextRef="#ctx0" brushRef="#br1" timeOffset="-134456.42">18412 13805 968,'0'0'269,"0"0"-216,0 0 83,0 0 3,0 0-47,0 0-44,49 0-17,-19 0-3,2 0-19,8 0-9,3 0-5,4 0-69,-1-7-167,-11-3-313</inkml:trace>
  <inkml:trace contextRef="#ctx0" brushRef="#br1" timeOffset="-134052.63">18850 13641 898,'0'0'376,"0"0"-356,0 0 77,81-80 32,-52 73-38,-4 7-48,2 0-25,-6 2-9,-3 17-3,-6 6-6,-8 1-2,-4 6-2,-10 0-15,-21 1-27,-10-1-14,1-2 23,10-7 12,12-6 4,14-6 21,4-3 0,7-1 9,20 5 50,7 0 21,5 4-11,-2-1-13,-6 4-15,-9 0-17,-11 4-14,-11 4-7,0-2 0,-22 2 2,-17-6-5,-10-4-20,-1-8-23,6-9-65,11-4-64,17-26-117,16-10-208</inkml:trace>
  <inkml:trace contextRef="#ctx0" brushRef="#br1" timeOffset="-133761.1">19282 13701 162,'0'0'1274,"0"0"-1252,0 0 5,104-22 129,-56 19-78,0 2-37,-3 1-8,-8 0-2,-10 2-15,-9 11-9,-5 7-1,-8 8-3,-5 10 0,0 6 1,-2 4 2,-14 0-2,-2-4-3,-2-6-1,4-4-4,-2-4-35,-1-5-50,-2-4-149,-2-9-226</inkml:trace>
  <inkml:trace contextRef="#ctx0" brushRef="#br1" timeOffset="-133317.13">19269 13874 1148,'0'0'477,"89"-64"-472,-41 50 7,2 9 80,0 5-65,3 0-26,-2 0-1,-2 7-10,0-3-31,-8-3 5,-3-1-11,0-1-38,1-19-6,0-8 9,-1-5 41,-1-4 40,-8 3 2,-11-1 19,-9 4 46,-9 8 2,0 4-15,-9 11-5,-7 8-33,2 0-11,2 17-2,7 14-2,5 2 3,0 0 3,19-6-1,12-6 1,5-11-2,1-6 9,-3-4 22,-9-4-6,-10-15-2,-7-9-3,-8-2-9,-6-1-7,-22 4-5,-7 5 2,-4 10-5,-1 12-5,3 0 2,6 9-4,1 13-61,6 5-55,3-5-162,7-1-324</inkml:trace>
  <inkml:trace contextRef="#ctx0" brushRef="#br1" timeOffset="-113146.53">17956 15607 606,'0'0'91,"0"0"-73,0 0 3,0 0 76,0 0-20,0 0-48,0 0-18,0 0-8,0-12 3,0 12-2,0 0-3,0 0 1,0 0-1,0 0-1,0 0 4,0 0 6,0 0 4,0 0-3,0 0 4,0 0 1,0 0-10,0 0 1,0 0 0,0 0-4,0 0 7,0 0-1,-2 0-5,-1 12-2,-4 4 2,-5 4 1,2 3-1,-4 1-2,4-2 5,1 0 0,0-2-5,5-1 5,1 1-3,3 0-4,0 0 2,0-1 3,0-2-2,6-2 2,1-3-4,0-2 3,-1-3-3,0-3 4,-1-1-1,4 0 11,-2-3 15,2 0-4,3 0-1,1 0-14,4-7-8,-1-3 2,2-2-4,-1-1 0,-1-1 2,0-3-3,4-5 2,-1-2-1,-1 0 0,-2 2 2,-4 2 0,-4 6 1,-2-1 5,-5 4-4,-1-3 0,0 0-3,0 2 1,0-4 1,-9 0-1,-1 1 2,-2-1-2,-1 3 5,-3 1-8,2 1 0,-1 5-1,0 3 1,3 1 0,3-1 2,-3 3-5,2 0 2,-4 0 0,-1 0-2,1 0 2,0 9 1,-2-1 0,8 3 0,2-1-1,2 0-1,1 1 2,1 0-1,0 0-2,2 0 5,0 0-2,0-1 0,0 1 1,0-2 0,0-1-1,5 1 1,4-4 0,9-1 6,9-3 13,8-1 1,9 0-12,4-4-5,2-7-4,0 1-105,-4 1-231</inkml:trace>
  <inkml:trace contextRef="#ctx0" brushRef="#br1" timeOffset="-112022.78">18211 15925 1125,'0'0'161,"0"0"-88,0 0-9,0 0 34,0 0-47,0 0-35,33 30-3,-14 4 4,-4 3-7,-6 2-1,-4 0-4,2-5-1,-2-5-3,-1-9 0,0-11 1,-1-7-2,-1-2 5,3-3 6,7-22 26,4-11-3,1-11-23,-3 1-1,-5 7-4,-3 6 4,-2 13-8,-1 5-1,-1 8-1,1 5-3,4 2-41,11 0-98,5 0-188,2 0-375</inkml:trace>
  <inkml:trace contextRef="#ctx0" brushRef="#br1" timeOffset="-110878.96">18693 15863 853,'0'0'194,"0"0"-150,0 0 3,0 0 85,0 0 5,0 0-58,40-16-27,-1 14-12,9 1-2,5 1-3,-2 0-6,-6 0-19,-7 0-5,-8 0-4,-10 0-2,-7 1-1,-5-1-13,-7 2-69,1-2-79,-1 0-128,2-7-296</inkml:trace>
  <inkml:trace contextRef="#ctx0" brushRef="#br1" timeOffset="-110047.04">19692 15749 618,'0'0'124,"0"0"-73,0 0 46,0 0-6,0 0 13,0 0-44,-97 14-22,78 27 34,0 8-12,7 2-11,3-3-12,9-5-23,0-9 1,3-9-9,20-11-4,10-9 9,9-5 1,7-17 10,0-13 8,-5-10 2,-8-6-1,-11-3-9,-13-5-16,-12-3-5,0 4 2,-18 6-3,-14 12-16,-2 15 9,0 13-16,-3 7-1,5 8 9,6 15 10,6 4 5,10-1 1,10 1 3,0-1 2,10-4 3,8-4 4,7 0 2,8-6-6,10-1-7,10-6-2,8-5-6,4 0-89,-4 0-174,-11 0-199</inkml:trace>
  <inkml:trace contextRef="#ctx0" brushRef="#br1" timeOffset="-109823.97">20017 16131 429,'0'0'917,"0"0"-898,0 0-5,-6 82 59,6-58 18,0-2-70,0 0-18,0-3-1,11-4-2,2-6-5,7-8-36,3-1-34,1-13-81,3-19-77,-7-11-208</inkml:trace>
  <inkml:trace contextRef="#ctx0" brushRef="#br1" timeOffset="-109622.28">20168 15837 289,'0'0'851,"0"0"-776,0 0-24,0 0 83,0 0-64,0 0-57,-19-18-13,13 26-2,1-2 1,2-1 2,2-5 0,1 0 1,0 0-4,0 0-10,0-7-63,9-1-130,4-2-262</inkml:trace>
  <inkml:trace contextRef="#ctx0" brushRef="#br1" timeOffset="-107521.92">17743 16841 456,'0'0'182,"0"0"-132,0 0-2,0 0 50,0 0 9,0 0 2,-18-56-28,12 56-27,0 0-24,-3 0-7,-1 0 2,2 4-6,0 9-11,4 0 2,-3 0-7,2 0 4,2-2-5,0-1-1,3-3-1,0-2 1,0-2-3,0-1 4,0 0-1,0-2-1,0 0 4,0 0-1,0 0 0,0 0-3,0 0 3,0 2-3,0-2-1,0 0 1,0 0 3,0 0-3,0 0 1,0 0 0,0 0 0,0 0-1,0 0 2,0 0 0,0 0 1,0 0 0,2-6-3,2-5 0,3 0 1,-4 1-1,2 2 2,-1-1-1,-2 3-1,-1-1 0,-1-2 3,0 1 3,0-1 7,0 1 8,0 1-2,0 1 11,0 3 0,0 1-14,0 2-3,-4 0-9,-2 20-4,-7 12-1,-2 8 1,-3 7 2,3-2 3,3-2-4,9-9 2,3-4 9,0-7 3,8-5 1,9-5 2,9-6-2,6-6 8,6-1 4,6 0-8,-7-12-9,-3-5-1,-8-3-1,-2-5-2,-6-6-3,-3-3-1,-7-6-3,-8 1 6,0 5-5,-6 2 6,-11 1 2,-2 9-4,-5 3 4,-1 7-5,-2 8-4,0 3 0,0 1-2,6 0 1,5 5 0,8 0-11,5 0-14,3 0-69,0 4-57,5-2-159,8-7-366</inkml:trace>
  <inkml:trace contextRef="#ctx0" brushRef="#br1" timeOffset="-106022.38">18235 17113 707,'0'0'203,"0"0"-105,0 0-19,0 0 11,0 0 12,0 0-17,0 0-14,16-39-15,-5 39 15,8-2-4,9-1 4,7-1-17,5 1-28,0-2 2,-1 2-9,-9 2-7,-8 0-9,-8 1 0,-10 0-6,-4 0-2,0 0-28,0 0-31,0-2-59,2-3-76,15-7-106,9-2-482</inkml:trace>
  <inkml:trace contextRef="#ctx0" brushRef="#br1" timeOffset="-105705.67">19169 16697 943,'0'0'119,"0"0"-75,0 0 0,0 0 34,-102 27 11,56 23-16,-5 18-21,8 10 6,7 1-24,15-2 1,12-7-10,9-9-13,0-13-12,20-13 1,8-11-1,8-10-1,1-6-44,3-8-55,-2 0-83,-4-12-54,-4-10-219</inkml:trace>
  <inkml:trace contextRef="#ctx0" brushRef="#br1" timeOffset="-105412.29">19181 16964 951,'0'0'181,"0"0"-62,0 0-2,0 0-10,0 0-33,0 0-38,72-1-10,-45 8-9,3 0-5,1-3-12,2-1 0,3-3-15,3 0-84,0 0-161,-1-11-223</inkml:trace>
  <inkml:trace contextRef="#ctx0" brushRef="#br1" timeOffset="-104994.07">19667 16713 1024,'0'0'69,"0"0"-56,0 0 102,0 0 10,44-76-48,-18 76-38,4 0-28,-1 8-2,-3 13-1,-7 3-7,-10 2 3,-9 5-4,-1 1-2,-26-3 0,-4-1-5,-5-3-9,5-3-3,7-5 2,13-2-2,11-6 18,0 0 1,22 2 2,10-5 43,5 2 27,0 1 11,-2 1-27,-5 0-16,-6 7-23,-8 2-4,-10 3-10,-6 5-2,0-4-1,-18 0 0,-16-1-7,-10-10-19,-6-5-39,2-7-43,1-2-53,13-18-77,12-5-54,18-5-40</inkml:trace>
  <inkml:trace contextRef="#ctx0" brushRef="#br1" timeOffset="-104641.88">20146 16837 632,'0'0'361,"0"0"-211,0 0-1,0 0-34,91-19-23,-42 19-8,-3 0-34,0 14-7,-8 6-13,-7 5-7,-8 7-7,-10 6-12,-9 2-1,-4-3 1,-1 1-2,-19-4-2,-7-1-4,-2-3-66,2-5-52,-2-5-44,-2-7-78,0-8-120,-2-5-214</inkml:trace>
  <inkml:trace contextRef="#ctx0" brushRef="#br1" timeOffset="-104244.28">20257 17062 1153,'0'0'199,"129"-44"-122,-67 28-48,-5 4 11,-6 2-19,-9 0-21,-9 1-3,-1-4-12,-6-2-15,-6-2 19,-5 3 9,-4 3 2,-8 6 1,-3 2 18,0 3 19,0 0-30,-2 6-8,-8 16-3,4 6 3,4 0 3,2-1-2,3-6 0,17-7 5,0-4 0,5-7-1,-2-3-2,-2-2 10,-3-18-7,-2-6 0,-6-7-1,-6-4-5,-4 1 1,0 6 1,-4 8-4,-10 8-1,-4 8-15,-4 6-18,-5 0-28,-3 11-36,-2 4-61,10-3-56,11-8-200</inkml:trace>
  <inkml:trace contextRef="#ctx0" brushRef="#br1" timeOffset="-103973.83">21048 16450 1281,'0'0'98,"108"99"-44,-59-25 33,-15 10 22,-15 8-34,-14 4-21,-5 1-25,-21 2-11,-24-4-11,-15-4-5,-7-16-2,2-14-10,11-20-101,8-20-199,11-17-441</inkml:trace>
  <inkml:trace contextRef="#ctx0" brushRef="#br1" timeOffset="-103101.3">17561 17869 155,'0'0'1016,"0"0"-921,0 0-94,0 0 18,0 0 21,0 0-5,103-6-23,-57 6-12,-1 0-21,-7 0-137,-15 0-123,-15 0-224</inkml:trace>
  <inkml:trace contextRef="#ctx0" brushRef="#br1" timeOffset="-102908.04">17598 17984 1139,'0'0'148,"0"0"-105,0 0-27,0 0 31,96-5-19,-46 3-27,10 2-1,2 0-125,4 0-162,-5 0-202</inkml:trace>
  <inkml:trace contextRef="#ctx0" brushRef="#br1" timeOffset="-102420.84">18411 17832 848,'0'0'126,"0"0"-75,0 0 15,33-78 51,-14 64 2,5 1-56,4 6-33,4 5-8,-2 2-7,-2 0-10,-6 5 3,-7 12-5,-12 4-3,-3 8-3,-22 0-5,-16 5-13,-9 0-23,0-2 1,7-6-32,11-11 7,19-8 22,7-7 36,3 0 10,15 0 15,17 0 41,11-2 3,2 2 10,-4 0-9,-6 0-13,-9 7-16,-7 12-4,-10 4-2,-7 3-9,-2 4-7,-13-2-6,-15-5-3,-7-3 0,1-7-12,1-8-54,6-5-22,5 0-77,8-10-19,7-12-161,7-4-295</inkml:trace>
  <inkml:trace contextRef="#ctx0" brushRef="#br1" timeOffset="-102193.04">18864 17865 949,'0'0'170,"117"-7"-121,-63 7 52,-7 5 51,-11 18-45,-9 7-40,-2 12-23,-6 1-22,-8 3 2,-6-3-20,-5-4 1,0 1-5,-1-10-23,-18 1-113,-4-9-119,-6-8-153,-7-8-464</inkml:trace>
  <inkml:trace contextRef="#ctx0" brushRef="#br1" timeOffset="-101840.33">18939 18030 1106,'0'0'130,"104"-70"-107,-40 41-18,4 3 17,2 1 15,3 3-30,-5 3-7,-9-1 0,-10 1-34,-16 2 7,-12 5 27,-10 2-31,-8 6 31,-3 3 5,0 1-5,-10 0-3,-8 5 3,3 14 1,8 0 3,7-2-3,0 0 3,15-6 0,10-2-1,-3-7 1,4-2 15,-4-2-2,-7-12 14,-6-6 17,-9-2 8,0-2-40,-12 0-16,-9 5-3,-3 9-5,-1 5-36,1 5-87,0 8-73,5 13-165,7 6-311</inkml:trace>
  <inkml:trace contextRef="#ctx0" brushRef="#br1" timeOffset="-101625.45">19779 18061 1107,'0'0'203,"0"0"-165,0 0-12,0 0 73,-68 98-17,24-55-42,-1 2-35,-1-1-5,13 0-15,12-7-109,14-11-133,7-14-100,21-12-248</inkml:trace>
  <inkml:trace contextRef="#ctx0" brushRef="#br1" timeOffset="-101424.81">19810 18206 1008,'0'0'281,"0"0"-155,0 0-51,0 0 14,0 0-51,0 0-29,-28 1-2,-11 37-4,-3 5-3,5-3-2,3 4-42,4-13-152,3-7-213</inkml:trace>
  <inkml:trace contextRef="#ctx0" brushRef="#br1" timeOffset="-61686.63">18824 5154 243,'0'0'32,"0"0"-5,0 0-6,0 0 33,0 0-2,0 0-8,0 0-28,-20 91-2,16-65 3,-2 7 8,-3 5 7,0 7-5,2 1 0,-2 0-10,2 0-2,7-3 2,-2 1-11,2 0 4,0 0 0,0 3 6,0-3-4,2-3-10,-2-6 0,0-2 0,0-5-2,0-5 0,-3-4 1,-5-6 0,2-6-2,3-5-2,-1-2-17,2 0-1,2 0 4,-1-2-13,1-13-69,0-6-77,0 1 27</inkml:trace>
  <inkml:trace contextRef="#ctx0" brushRef="#br1" timeOffset="-58944.47">18779 5152 226,'0'0'59,"0"0"-26,0 0 5,0 0 55,0 0-35,0 0-13,6-28-4,-1 25-25,1-2-12,-2 1-1,2 1 10,2-2-4,2 5 8,5 0-8,6 0-6,2 0 0,3 0-1,4 0 0,0 0 3,4 0-2,3 0 0,-2 0-2,2 0 0,-4 0 0,1 0 1,2 0 1,4 0-3,-1 3 4,1-3-2,2 0-1,-5 0 0,-2 0-1,-3 0 1,0 0-1,-4 0 0,2 0 0,0 0 1,1 0-1,2 0 0,3 0 0,-1 2 0,1-2-1,-2 2 1,4 1 0,-1-2-1,2 0 1,-2 2 1,2-1-1,0 3-1,2 0 1,1 0 0,1-3 0,1 3 0,2-2 0,-1 0-1,-2 1 0,-1-2 1,1 1 0,-1 1-4,-2 1 3,4 1-4,3 0 3,2 0-4,2 0 4,1 2 2,2-3 0,2 2-1,0-2-5,4 3-10,-2-2-3,4 1 14,1-1 0,1 1 1,-1 0-9,2 0 13,0 3 0,3-4-1,-1 2 1,-1-5 0,-5 3 0,-4 0 2,-2-1-2,2 1-1,-4-2-16,-2-2 4,-6 2 3,-3-3 8,-1 1 2,-1 0 0,1-2-1,-2 3-7,1 0 1,-3 0-10,-1 0-2,1-3 4,-4 0-14,-2 0-20,2 0 49,-3 0 0,-3 0-25,-2 0 25,-8 0 12,-4 0-1,-4-2-8,-2 2 8,1-1-11,1-1 0,0 2-1,0-1 1,-3-2 0,-1 3 3,-4-1 2,-1 1 2,0 0 13,0 0-11,0 0-6,0 0-3,-1 0 0,-9 1 10,1 11 35,-3 2-9,-3 6-1,0 11 2,-2 8 5,-1 12-10,4 12 21,4 4-27,0 8-10,5-4-5,-1-1-5,-3 0-2,-1-5-1,-4-4-3,-2-6 5,1-6-1,2-3 2,6 3-6,7-4 2,0-2-2,0-1 2,8-10-2,-1-9 1,-4-6-1,-3-6-3,0-5 2,0-6-12,0 2 4,-11-2 7,-2 0 2,-4 0 4,-1 0-3,-5 0 0,-3 0-1,-6 0 1,-5-2-1,-5-7 1,-7 1 2,-3-2 3,-3 0 3,-5-1 0,-4 0-3,-2 0-2,-3-1 0,-5 1 0,-7-5 3,-10 4-4,-7-2 1,-8 1 2,-8 2-2,1 0-2,-3 2-1,6 0 0,6 1 0,5 0-2,8 2 2,1-1-1,-2 0 1,-5 4 0,-2-2-1,5-2 0,6-1 0,11-1 0,5-1 0,5-1-1,3-2 2,0-2-1,4 4 3,5 0 0,4 2-2,11 2-1,5 0 1,6 2 0,-1 2 2,-2 1 1,-2-1-3,-3 3 2,-1 0 2,6 0-4,-1 0 2,5 0 0,1 0-1,2 0-1,3 0-1,-1 0 1,4 0 2,2 0-3,1 0 0,2-1 1,2-2 0,6 3-1,-1-2 2,-2 1-1,-3-1-1,-2 1 0,-1-1 1,5 0-2,2-1 1,3 3 0,3 0 0,1 0 2,1 0 9,0 0 10,0 0-4,0 0-7,0 0-7,-2-2-3,-2 0 1,-2 0-3,-3-1 2,2 0-2,-1-1 1,7 3 1,-1-1 0,2 1 0,-2-1 1,-1 1-1,-4-2 2,-5-2-2,-4 0-1,-5 1 1,-1 1 1,3 0-1,0 1 0,7 0 1,3 2 2,5-1-2,4 1 3,0 0-3,0 0 3,0 0 3,0 0-6,0 0 2,0 0-3,0 0-1,0 0-2,0 0 3,0-2 0,0 2 0,0 0 0,0 0 7,0-1-2,0 0 1,0-2-1,0 2-5,0-2 1,0 0 1,0 0-1,0-4 0,3 0 1,2-2-1,2-4 0,0-4 0,1-10-1,8-9-12,-2-7-20,5-5-8,1-4 4,0-3-2,-1 1 37,-6-1 1,-9-1 6,-4 3-1,0 2 0,0 3-4,-4 7 4,-1 5 21,0 7-22,2 7-2,2 7-2,1 5 0,0 4 0,0 3 0,-2 1 0,2 2-11,-1-3 5,-2 0 1,3-3 1,0-2 4,0-1 2,0 1-2,0 0-2,0 2 0,0-2-2,0 3-1,0-1-9,0 1 11,0 2-1,0-3-8,0 0-7,-3-1 12,-4 0 5,-3-1 1,0 0 1,-1 4-4,2-4-11,4 2-36,2 3 5,0-1 42,3 3-4,0 1 0,0 0-41,0 0-151</inkml:trace>
  <inkml:trace contextRef="#ctx0" brushRef="#br1" timeOffset="-57632.44">19705 6222 883,'0'0'16,"0"0"-8,0 0-7,0 0 27,0 0-12,0 0 17,0 0 24,-41 91-29,26-54-8,-4 2-7,-2-3 3,3-2-12,-3-2-1,4-6 1,3-2-3,4-7 0,4-5-1,6-4 0,0-5 0,0-2 1,0-1-1,6 0 2,10 0-2,6 0-1,8-4-15,7-4-20,6-2-11,2-1-17,-2 3 38,-4-1 12,-11 0-9,-7 1 23,-6-1 1,-7-2 5,-2-1 4,-2-2-2,-3-1 12,-1 3 6,0 4-1,0 2 13,0 6-21,0 0-4,0 0-2,0 0-11,-7 6 3,-6 13-3,-4 0 3,4 4-2,2-3 2,4-3-3,5-2 1,2-2 1,11 0-2,23-5-1,10-2 1,8-6-16,-1 0 9,-5-5-1,-7-12 4,-10-5 4,-6-4 1,-9 0 10,-9-1 5,-5 2-8,0 3 13,-13 4 0,-13 4-14,-8 4-7,-5 5-1,-5 5-5,2 0 1,3 9-6,9 7-33,9 0-40,9 1-11,11 0-66,1-5-39,22-2-168</inkml:trace>
  <inkml:trace contextRef="#ctx0" brushRef="#br1" timeOffset="-56784.65">20442 6445 947,'0'0'0,"0"0"-27,0 0 27,0 0 20,-104-34-6,56 39 7,-4 16-1,3 3-14,9 1-6,17-3-12,16-4-36,7-2-19,18-5 19,14-6 2,12-5-3,3-2 15,1-20 30,0-6 4,-6-3 11,-5-2 12,-7 0 0,-11 6 31,-6 6-28,-8 6 21,-5 7-3,0 6-35,-2 2-9,-14 0-8,-8 5 3,-1 14 5,-5 7 0,3 7 0,6 4 0,8 0-4,9-1-3,4-4 1,7-3-17,20-7-30,7-5-48,6-6 26,8-8-53,1-3-56,7-3 184,2-19 13,3-6 38,0-8 81,-4-3-11,-11 2-6,-10-1 13,-17 6-38,-10 3-21,-9 8-34,0 4-14,-22 6-21,-10 5-2,-5 6-1,-9 7 1,-2 20 0,3 10-1,5 7 0,9 1-14,8-4-12,14-6 7,9-11 1,2-7 5,26-11 16,12-6 0,11 0 14,3-17 13,-2-12-4,-4-9-5,-6-2 2,-8-7 5,-3-5-17,-6-8-6,-4-3-2,-9 2 2,-5 13 0,-7 16 0,0 16 0,0 13-2,-13 3-11,-10 23 7,-9 21 4,-7 17 2,-2 14-2,2 3 3,3-3-3,6-6 1,4-7 0,0-5-1,4-8-2,-2-8 2,-2-9-4,-3-8-59,-6-10-98,-2-7-47,0-7-15</inkml:trace>
  <inkml:trace contextRef="#ctx0" brushRef="#br1" timeOffset="-56453.18">19556 6695 596,'0'0'180,"0"0"-170,87-27 16,-35 22 93,20 0-57,10 5-29,10 0-1,6 0-15,1 0-3,-6 5-13,-16-1 0,-17-3-1,-20 1-1,-17-1-22,-9-1-78,-9 2-88,-5 1 39,0 0-89</inkml:trace>
  <inkml:trace contextRef="#ctx0" brushRef="#br1" timeOffset="-56220.3">19667 6747 479,'0'0'45,"0"0"-44,0 0 19,0 0 80,0 0 56,0 0 22,3 10-50,43-10-72,15 0-25,11 0-1,5 0 7,-5 0-19,-6-3-16,-8 3-2,-9-4-47,-12 3-49,-10-1-37,-15 1-170,-12-2-163</inkml:trace>
  <inkml:trace contextRef="#ctx0" brushRef="#br1" timeOffset="-28022.88">20098 9872 222,'0'0'531,"0"0"-501,0 0-5,0 0 97,0 0 5,0 0-33,0 0-1,74 0-4,-11 0-42,10 0-11,2 0-11,-10 0-18,-6 0-1,-12 0-6,-11 0 1,-12 0-1,-14 0 2,-7 0-2,-3 0-6,0 0-5,0 2-7,0 0 4,-3 0 11,0 1-29,3-3-6,0 0 16,0 0 10,0 0 4,0 0 8,0 0 8,0 0-4,0 0-4,0 0 0,0 0-2,0 0-7,0 0-2,0 0 0,0 0 4,0 0 5,0 0 1,0 0 1,0 0 1,0 0-1,0 0 0,0 0 1,0 0-1,0 0 0,0 0 0,0 0 0,0 0 0,0 0 0,0 0 0,0 0-2,0 0 1,0 0 1,0 0 0,0 0 1,0 0 2,0 0 0,0 0 0,0 0 9,0 0 0,0 0 0,0 0-8,0 0-1,0 0 0,0 0 0,0 0-1,0 0-1,0 0 2,0 0-2,0 0 2,0 0-1,0 0 1,0 0 3,0 0-4,0-3 2,0 1-4,0-2 1,-1-2-1,-1 1 0,-1-7-1,2-1-2,-3-4-8,2-2-4,-1-4 11,3-1 1,0-3 2,0-2 1,12-7-3,9-1-1,10 1 3,1 5 1,5 9 7,0 9 11,3 9-4,6 4-5,4 7-3,1 17-2,-4 5 0,-11 3 8,-9 1 2,-12 4-3,-8 1 6,-7 1-9,0 1-4,-13-2 4,-6-7-8,-3-4 0,-1-8-1,2-6-6,4-8-12,-1-5 6,5-8 9,1-17-7,3-8 3,6-4 6,3-5-1,0 0 2,14-2 1,10 4 0,10 0 2,5 6 0,5 6 0,0 6-2,0 5 8,-5 8-2,-5 6 1,-4 3 3,-3 0 8,-2 17-11,-4 11-1,-7 6 12,-7 5-5,-7 5-9,0-1 4,-1-1-6,-13-2-1,-2-6-1,2-7 0,4-7 0,3-8-1,4-5 0,1-5 1,2-2 1,0 0 0,0 0 3,0 0-1,0 0 2,0 0-1,0 0-3,0 0-2,0 0 0,0 0 1,0 0-1,0 0 0,0 0-1,0 0 0,0 0 0,0 2-2,0 1 1,0 0-1,0 0 3,-1-1 0,1 1 2,0-2 0,0-1 0,0 0-1,0 0 3,7 0 17,17 0 13,9 0-9,6 0 0,13 0 2,9-2 0,5 0-11,0 1 13,-4 1-13,-13 0 5,-12 0-14,-11 0-1,-13 0-2,-9 0-3,-4 0-7,0 0-1,0 1-19,-7-1-17,-8 2-29,-4-2-32,-7 0-109,-9 0-164</inkml:trace>
  <inkml:trace contextRef="#ctx0" brushRef="#br1" timeOffset="-27143.69">21283 9381 314,'0'0'380,"0"0"-367,0 0-4,0 0 78,-7-71 46,0 57-77,-4 1-17,-5 3-1,-5-2-5,-8 2-17,-10 2-6,-9 2-5,-8 4 2,-6 2-1,-4 0 0,-5 0 5,4 8-4,4 6-2,6 8 6,14 10-2,3 10 1,10 16-2,10 7 11,6 12 0,8 5 8,6 1-3,0-4 3,13-5-10,11-6 3,9-8-1,11-2-1,1-9 10,4-8-12,3-7-9,1-12 13,4-6-10,5-11 1,9-5 8,4-2 3,6-17 1,-3-10-1,-4-6-5,-8-5-5,-5-3 2,-8-4 4,-10-2-4,-9-5 3,-12 0 4,-11-4-10,-11 4 7,0 1-13,-22 2 0,-9 5-4,-6 5 5,0 1-5,-3 5-1,2 4 0,-1 2 0,-4 5-2,-2 2-3,-1 3-2,0 0-15,7 2-43,3 3-41,3 0 24,2 2-116,-2 3-6,0 3-66,3 2-96</inkml:trace>
  <inkml:trace contextRef="#ctx0" brushRef="#br1" timeOffset="-26910.66">20287 9126 1131,'0'0'112,"0"0"-15,0 0 34,0 0-32,0 0-71,0 0-23,18 25-4,-6 1-1,-1 1-3,5-1-73,7-5-112,13-14-274</inkml:trace>
  <inkml:trace contextRef="#ctx0" brushRef="#br1" timeOffset="-26648.64">21849 9174 1043,'0'0'199,"0"0"-167,0 0 80,0 0 11,0 0-67,0 0-35,-34-12-12,19 19-6,0 6-3,4 4-21,5 4-124,-1-1-248</inkml:trace>
  <inkml:trace contextRef="#ctx0" brushRef="#br1" timeOffset="-26211.46">20375 10260 1452,'0'0'11,"0"0"-10,0 0 26,0 0-2,0 0-25,-53 84-7,33-59-105,7-5-185,13-9-321</inkml:trace>
  <inkml:trace contextRef="#ctx0" brushRef="#br1" timeOffset="-25966.57">21361 10374 1054,'0'0'132,"0"0"-83,0 0 130,0 0-17,0 0-75,0 0-58,18 87-11,-4-68-18,7 1-20,13-6-176,6-9-319</inkml:trace>
  <inkml:trace contextRef="#ctx0" brushRef="#br1" timeOffset="-24991.26">21845 9932 159,'0'0'531,"0"0"-494,0 0 25,0 0 64,0 0-69,0 0-36,31 0 8,-18 0 27,2 0 4,1 0-4,3 0 13,1 0-15,4 0-18,4 0-17,4 0-12,1 0-4,-4 0-1,-6 0 0,-5 0-1,-6 0 4,0 0-5,3 0 2,5 4-1,2-1-1,-3 2 1,-4-2 5,-9 0 0,-2-2-5,-2-1 2,-2 0-2,0 0 3,1 0-4,5 0 0,6 0 4,2 0-4,2 0 5,-3 0-5,-3 0 5,-3 0 2,-6 0-3,-1 0-2,0 0 3,0 0-5,0 0 0,2 0 0,4 0 0,0 0 0,4 0 0,-1 0 2,-5 0-2,-2 0 0,-1 0 0,-1 0 0,0 0-4,0 0 1,0 0-14,0 0-8,0 0-14,0 0 15,0 0-2,0 0 1,0 0 4,0 0 0,0 0-4,0 0-15,0 0 5,0 0-8,2 0-32,4 0-3,6 0-85,1 0 12,2 0-59,-3 0-43</inkml:trace>
  <inkml:trace contextRef="#ctx0" brushRef="#br1" timeOffset="-24548.13">22939 9822 416,'0'0'0,"0"0"-97,0 0 22</inkml:trace>
  <inkml:trace contextRef="#ctx0" brushRef="#br1" timeOffset="-23971.8">22939 9822 10,'17'-21'404,"-17"19"-368,0 0 66,0-1 50,0 2-31,0-1-37,0 0-34,0-1-11,-3 3-13,-1-1-16,2 1 2,0-2 4,1 2-4,-4 0-3,-2 0-4,-6 0 0,-6 0-1,-9 0 1,-6 0 0,-9 8 8,-5 5 3,0 4 26,6 4-10,6 3 6,8 4-13,7 5 3,5 2-4,6 3-7,5-1 3,5-3-5,6-4 4,22-1 1,15-3 17,8-6 12,5-3 4,-2-7-14,-1-3-5,-8-7-18,-3 0-8,-4-8-7,-2-16 1,0-10 2,-6-7 3,-8-5-1,-7 0 2,-13 3 14,-2-1 2,-17 5-18,-11 1-4,-7 4 0,-8 4-2,-2 7-5,-4 6-9,3 7 3,4 8-3,14 2-12,10 0-13,10 0-35,8 0-30,0 7-66,2 0 4,13-2-121,6 2-187</inkml:trace>
  <inkml:trace contextRef="#ctx0" brushRef="#br1" timeOffset="-22861.22">22838 9872 506,'0'0'200,"0"0"-179,0 0 87,0 0-6,0 0-56,0 0 1,-55-17 7,41 13-1,-6-3-3,3 2-6,-1-2-1,-1-1-13,0-1-13,0-3-8,-1-2-6,0 1 0,-2-6-2,-2-3 1,0-4-1,3-9 5,-1 0-1,1-2 4,3 3-1,-1 5 0,-1 5-4,1 3 0,-2 2 1,2 4-4,2 0-1,2 3 3,6-1-2,0 4 2,4 3 0,3 1 0,1 5 4,1 0 1,0 0-1,0 0 0,0-1-1,0 1 4,9-5-3,4 3-3,3 0-3,-1 2-1,4 0 2,3 0-1,7 0 5,11 0-4,4 0 6,2 0 5,-1 0 1,-3 0 6,-5 0-5,-11 0-2,-7 0 8,-12 0-10,-4 0-7,-3 0 4,0 0-3,0 0-4,0 9-1,0 1 1,-7 6 2,-2 3-2,-1 9 2,0 3 0,3 3 9,4 3 1,3 3 0,0-3 5,6 2 4,10-5-1,2-5-3,0-3-5,-4-6-3,-3-4-5,-5-6-5,-3-5 2,-1-3-2,-2-2 2,0 0 0,0 0 1,0 0-1,0 0 5,0 0-6,-5 0-1,-4 0 1,-3 0 0,-3 0-1,-4-4 0,-1 1-5,0 0 2,0 3 1,7 0-3,4 0 0,3 0-1,6 0 1,0 0 0,0 0 0,0 0-4,0 0-2,3 5 2,6 0-18,0-2-1,3 1-4,3 1 6,8-5-2,-3 3 7,4-3-5,-2 0 7,-5 0-4,1 0 5,-3 0 4,4 0-14,-1 0-28,1 0-24,1-3 15,-1-2-11,9-2-50,6-8-374</inkml:trace>
  <inkml:trace contextRef="#ctx0" brushRef="#br1" timeOffset="-21833.6">23147 9958 313,'0'0'307,"0"0"-299,0 0 58,0 0 56,0 0-45,0 0-43,-36-26 18,28 21 34,3-3-6,2 4 11,3 0 23,0 1-42,0 1-20,0-4-24,0-2 7,10-3-10,9-2-11,13-3-3,6 0-1,7-1-1,1 2 0,-4 0-3,-8 2-2,-8-1-3,-10 4 2,-4 1 4,-6 4-4,-3 2-1,-1 1-2,-1 2-3,1-1 3,4 0 2,5 1-1,2-2-2,3 2-1,-4 0 2,-5 0 0,0 0 1,-3 6-3,-1 5-1,0 6 0,0 9 3,0 3 2,0 7 1,1 0-2,0-4 5,1 2-3,1-8 1,3-1 2,3-1-2,0-1 8,4-5-5,-5-4-2,-5-4-4,-5-5 0,-1-3-1,0 1 3,0-3-3,0 0 2,0 0 6,-6 0-4,-1 0-3,-4 0 0,-2 0 0,-6 4-1,-7 1-3,-7-2 3,-4-3 1,-7 0 3,-5 0-4,-3 0 0,1-6 0,1-5 0,2 3 0,9 1 0,7-2 0,3 4 0,5 1-1,5 0 1,-4-3 0,7 6 0,4-2-1,6 1 1,5 2-1,1 0 0,0 0-2,0 0 0,0 0 0,0 0 0,0 0 1,0 0-3,0 0 0,-2-1-6,-2 1-1,-2-3-2,1 3 11,2-2 2,3 0 0,0 2-1,0 0-14,0 0-30,0 0-61,3 0-103,-1 5-81,-2 4-206</inkml:trace>
  <inkml:trace contextRef="#ctx0" brushRef="#br1" timeOffset="-21077.77">22494 10251 900,'0'0'36,"0"0"55,0 0 67,0 0-80,0 0-56,0 0-4,-36 17 28,24 9-10,-6 5-16,6-1-8,1 1-6,3 0 0,1-4-5,1-1-1,2-1 0,-5-1 2,2-4-2,-1-3 0,0-5 0,5-7 0,3-2 1,0-3 0,0 0 3,0 0 2,13 0 9,12 0-9,6 2 0,2 5 3,0 1 2,-3 5 9,-5-4-2,-3 2 4,-7-5-10,-5 0-2,-3-4-2,-3 1-6,-4-3-1,2 0 1,-2 0-2,1 0 10,1-4-6,1-9 4,-2-9-3,-1-2-3,0-5 1,0-7 0,0-5-2,0-1 1,0 3-1,2 6 1,7 11 15,1 3 0,-4 7-4,-1 2-2,-2 1-5,0-2-1,-2-1 0,1-2-4,-1-2 0,-1-3 0,3-1-1,-3 0 0,0 3-1,0-2 1,0 4-3,0 3-15,-6 5-16,-7 2-48,-8 3-34,-6 2-73,3 0-55,15 0-234</inkml:trace>
  <inkml:trace contextRef="#ctx0" brushRef="#br1" timeOffset="-20079.9">23123 10203 241,'0'0'173,"0"0"-121,0 0 7,0 0-10,-85-17-28,76 16-16,3-2-3,3 2 25,3-1 40,0 1 61,0-1-1,0 2-4,0-2-28,0 2-13,0 0-7,0 0-38,0 0-22,0 0-9,0 0 0,0 0-1,0 0-3,0 0 0,0 0-1,0 0 0,0 0 4,0 0 5,0 0 13,3 0 5,0 0 7,3 0-6,6 0-10,9 0-4,13 2 2,15 7-4,14 1 2,14 2 0,9 0-4,7-2 10,3 0-6,4-3-6,-3-2-5,-5 0 3,-7-4-4,-9-1-2,-17 0-1,-12 0 1,-12 0-1,-12 0 1,-9 0 0,-7 0-1,-5 0 0,-2 0 0,0 0 2,0 0 0,0 0-1,0 0 0,0 0 1,0 0 0,0 0-2,0 0 1,0 0 0,0 0-1,0 0-1,0 0-5,0 0-3,0 0 6,0 0-3,0 0 0,0 0 2,-3-1 3,-2-4 1,1 2 0,1-1 1,1 1 0,1 3 0,1 0 0,0 0 2,0 0 3,0 0-6,-2 22-1,-4 23 1,-7 21 18,-5 13 4,-7 4-1,-5-1 7,-4-1-18,7-6-5,6-3-5,12-7-2,9-4-59,0-12-144,0-14-344</inkml:trace>
  <inkml:trace contextRef="#ctx0" brushRef="#br1" timeOffset="-18310.84">20083 9898 374,'0'0'135,"0"0"-131,0 0 45,0 0 23,0 0-35,-104-34-6,77 29 4,0-3 0,0-2 17,3 1 25,8 1-8,4 2 3,6 3 8,3 3-2,1 0-12,2 0-25,-3 15-35,-3 19-5,-5 19 36,-2 13 11,2 11-16,-1 9-5,3 8-13,0 5-3,3 2-1,0 1-5,1-7-2,1-8-3,-1-9 0,0-15 1,0-11-1,2-19 0,0-11-1,1-12-1,1-6 1,1-1 1,0-3 1,0 0 4,0 0-1,0 0-1,8 0-3,27-7-4,27 0 4,25 4 1,22 3 5,13 0 8,2 0 12,2 3 10,5 7-3,6 0 6,11 1-24,-1 1-13,-11-1 4,-18-1-5,-27 0-1,-27-3 4,-21-2-4,-18-2 0,-15-2-2,-7-1-4,-3 0-4,0 0-15,0 0 14,0 0 11,0 0 1,0 0-1,1 0-4,0 0-2,3 0-5,0-1 3,-2-3-5,5 0 2,0-2 7,3-1 2,3 1 0,3-1-5,4 2-1,1 1-3,3-2-10,-4 2 0,-1-4 14,-2 0 7,-2-3 0,3-6 1,0-3 2,-3-2 8,-6-1 17,-3 3 3,-6 2-9,0 3-4,-11 2-6,-7 9-9,-5 4-2,-9 4-1,-5 31 0,-5 17 0,0 17 11,8 9-1,12 0 0,18 0-2,8-6 6,35-9-4,20-9 5,13-9-11,7-13 2,1-10 2,-3-16 6,-3-6 4,-8-16-6,-8-20-3,-8-13-4,-12-11 1,-15-10-2,-16-2-1,-7-3-2,-15 6 0,-21 8-1,-9 9-3,-9 10 3,-7 7-3,-2 13-12,-1 10-7,5 12-2,5 0-6,12 14-36,9 11-65,14 4-91,9-2-209</inkml:trace>
  <inkml:trace contextRef="#ctx0" brushRef="#br1" timeOffset="-17852.26">21619 11252 714,'0'0'253,"0"0"-239,0 0 102,0 0 9,0 0-53,0 0-26,16-60 17,-7 47-5,0 6-13,-2 3-4,-2 4-15,6 0-16,-2 9-10,6 10 2,0 2 1,1 1-2,0-1 0,0-4 0,0-2-1,-3-9 2,1-3-2,-5-3 4,4 0-1,-5-14 3,4-11 2,-5-7-1,2 2-3,-5 2 0,1 3-4,-2 9 0,3 7-22,3 9-89,4 0-203,6 1-356</inkml:trace>
  <inkml:trace contextRef="#ctx0" brushRef="#br1" timeOffset="-17079.47">22170 11327 685,'0'0'16,"0"0"-14,0 0 37,0 0 14,0 0 17,0 0 18,-36 3 10,36-3-5,0 0 24,0 0 33,13 0-30,23 5-32,24 1-29,20 3-10,19 0 1,16 1-15,11 2-7,6 0-2,6 0-10,-1-2-3,-4 0-9,-5 0-4,-8-1 0,-11 0 2,-16-4 0,-15 1-1,-13-3 4,-15-2-3,-15-1-2,-12 0-2,-9 0 2,-8 0 0,-6 0-2,0 0 1,0 0-3,0 0-2,0 0 6,0 0-2,0 0 4,0 0-2,0 0 1,0 0-1,0 0-1,0 0-2,0 0 2,0 0 0,0 0 1,0 0 2,0 0-2,0 0 1,0 0-1,0 0 0,0 0-1,0 0 1,0 0 0,0 0 3,0-5-2,4-10 1,2-8-2,2-6 0,4-6 2,4-5-2,5-1 3,-3-1-3,-3 5 1,-2 4-1,-6 5 0,-1 3 2,-2 3-3,3 2 1,-2 7 0,-2 3-1,0 4 1,-1 4-4,-2 0 2,0 2-8,0 0-17,0 0-10,0 0-28,0 0-77,8 0-176,4-4-619</inkml:trace>
  <inkml:trace contextRef="#ctx0" brushRef="#br1" timeOffset="-13515.49">20887 10179 574,'0'0'60,"0"0"-20,0 0 64,0 0-20,0 0-35,0 0-41,0 0-7,0 0 1,0 0 6,0 0 7,0 0 0,0 0 12,0 0 14,0 0-2,0 0-12,0 0-8,0 0-11,0 0-4,0 0-4,0 0 0,0 0-2,0 0 1,0 2 1,0-1 0,0-1 0,0 0 3,0 1-2,0-1 2,0 0-3,0 0-1,0 0-20,0 0-20,0 0-41,0 2-27,0-2-37,0 0-15,0 0-183</inkml:trace>
  <inkml:trace contextRef="#ctx0" brushRef="#br1" timeOffset="-10443.23">23705 9244 403,'0'0'92,"0"0"-49,0 0 68,0 0 1,0 0-46,0 0-9,0-4-15,0 2-7,0 2 17,0 0-11,11 0-13,13 0-14,10 0-4,8 5 2,2-1-8,-6-2 2,-5 1-2,-10 0-1,-10 0 0,-8 0-3,-4-1-2,-1-1-22,0-1-18,0 0-19,0 0 16,0 0 17,0 0 23,0 0 5,0 0 10,0-6-5,-4-5-3,1-1 2,-4-2 0,2-1-3,0 0 0,-1 1 2,3-1-2,0 1 5,3 0-2,0-2 7,0 2-1,0 3 2,0 0-4,0 2 4,6 5 9,4 0-9,6 4 0,4 0-10,6 0 2,3 13 3,1 2 7,-3 3-8,-4 2-3,-6 1 0,-4-1 0,-4-1-2,-4 0-1,-2-2 0,-3-3 0,0-3-7,0 0-12,0-5-2,-3 0-3,0-5 3,3-1-3,-2 0 10,2 0 14,0-12-1,-2-3-4,2-4 3,0-1 1,0 1 1,0 2 0,0 3 0,0 5 1,2 1 4,6 2 9,0 3-4,2 1-4,4 2 3,-2 0 2,5 0-3,-1 5 2,-2 5-2,-3 3 2,-2 4-4,0 0 2,-5 4 2,-2 1-4,-1-1 0,-1 0-2,0-1 1,0-5-4,0-3-1,-4-4 0,1-3-8,-3-5-3,6 0-10,-2 0 5,-4-5 11,3-10-4,-1-4 1,1-5 2,3-3-1,0 1-1,0 1 1,0 3 5,0 6 2,0 8 5,0 1 14,4 5-19,7-1 0,5 1-1,1 2 1,3 0 3,1 0 4,-3 6-1,0 5 3,-2 3 4,-4 3-2,-1 0-4,-4 1-2,-4-1-2,-3-3 1,0 0-4,0-2 1,0-2 0,0-4-1,0-3 0,0-1-1,0-2 1,0 0 0,0 0 0,0 0 0,0 0 1,0 0-1,0 0 1,0 0 2,0 0-2,0 0 2,0 0 3,0 0 0,0 0 3,0 0-1,5 0 2,8 0 4,11 0-7,12 0-4,12-3-3,12-3-8,9-5-216,0-2-712</inkml:trace>
  <inkml:trace contextRef="#ctx0" brushRef="#br1" timeOffset="-5071.44">19925 9685 48,'0'0'78,"-3"82"-66,3-45 35,0-3 28,3-8 7,7-1-11,2-2-37,-1 1-16,-4-2-8,1 1-2,-2 0 1,-1-1-6,-1 5 0,0-3-3,-1 5-5,-1 0-13,-1-2-23,4 1-28,-1-5 69,0-1 0,1-1 0,-1-3-18,1-1-25,-2-1 34,1 1-47,-4-2-63,0 1 9</inkml:trace>
  <inkml:trace contextRef="#ctx0" brushRef="#br1" timeOffset="-2898.74">20056 10418 20,'0'0'39,"0"0"-38,0 0 38,0 0 7,0 0-42,0 0-4,52-32 0,-52 22 1,0-5 86,0-4 52,3-12-33,9-5-64,3-7-13,-1-8-6,-3-3-3,-5-2-1,-1-1 8,-2-1 1,3-4-17,3-4-6,0-2-4,4-1 1,-4 7-1,-3 4 2,-6 9-3,0 1 1,-1 2-3,-4 1-20,5-2 3,8 1-25,18 5-5,7 3-15,-6 8-3,-10 6 55,-11 7 12,-6 5 24,0-2-17,0-1-7,-6 1 2,1-6-2,4 3 0,1 0 1,0 0-1,0 3 0,1 3 0,-1 0 1,0 2 5,0 1-6,-6 0-4,-7 2-26,4-1 8,3 3 17,4 1 5,2-2 8,0-1-8,11-1 13,11 0 5,9 2-6,7-1-4,2 3 3,2-1-9,4 0 0,2-1 1,4 1 0,1 2 2,0 2 14,2 0 21,2 3-7,2 8 3,2-2 11,4-1-21,5 0-4,7-3-11,7-2-10,7 0-1,1-3-1,-2 0-2,-8 0-2,0 0-1,3 0-2,6-2-2,10-2-3,11 2-7,2 0 1,-1 2 2,-7 0 8,-12 0 9,-9 5-3,-11 6-19,2-2-22,-5 0 16,-4-1-13,-6-1-3,-5-1-7,-6-3 8,-11-3 43,-5 0 5,-4 0 1,-2 0 6,0 0-4,2 0-7,2 1-1,0-1-4,-6 0 3,-6 0 1,-6 2 5,-6 0 13,5-2 18,2 0-13,4 3-12,5-1-3,-1 1-5,-1 0-3,-3-2 1,-4 3-1,-3-1 0,-5 2 0,3-3 0,1 2 0,4 0 0,8-1 3,-1 3-1,-1-2-1,-2 0 0,-7 1 11,-3-3 16,-6 1-19,-2 3 0,-1 0-7,2 1-2,3 0 0,1 4 1,0 2-1,2 4-1,-2 5 1,-3 7 0,-2 8 1,-1 12 0,0 4 14,0 7 4,-4 3 10,1 7 7,3 6 9,0 7-1,0 0 23,0-4-25,0-8-23,0-7-13,0-5-4,0-6 1,-4-3 2,-6-3 4,4-6 1,0-3 9,1-1 11,3-3-7,2 0-6,0 0-8,0-3 4,2 1 1,9-1-9,-1-4-3,0-1-1,-5-6 0,-3-6 0,-2-2-1,0 2 1,0 0 0,0-1-1,-4 2 0,-5-2 1,1 0-1,-1-3 0,4 1 0,-3 0 1,0-3-1,-1 4-2,-1-3 1,-4 1-1,-2 0 1,-1-1-2,2 0 1,-4-3 2,7-1 0,-6-1 1,0-3 0,-5 4 2,-6-3-3,-8 3 3,-7-1-2,-11-3 1,-11-1-1,-12 0-1,-14 0 0,-8 0-1,-10 0 1,-11 0 0,-8 0-10,-9-8-30,-9-12-30,-11-4-35,-8-2 27,-1 2 7,0 9 5,12 8 57,19 6 9,16 1-1,21 0 1,15-3 1,7 0 8,6 2 23,0 1-4,2 0-9,4 0-14,10 0-3,11 0 2,13 0 11,12 0 20,6 0-4,5 0-10,2 0-5,-2 0-8,-1 0-3,-4 0-4,0 1-1,2 0 0,4-1 2,2 0-2,4 0 6,1 0 23,0 0-2,-2 0-14,2 0-7,-1 0-6,-3 0-4,0-2-2,-3-2-9,-4 0 11,-4 2 4,-4-1-1,-2-5-1,3 0 2,0-3 2,3-6 1,2 0 10,7-1 15,0-2-14,-3 2-2,3 1-3,0-2-1,-1-1-4,3-4-1,4-5 13,0-7-2,5-3-13,9-6-1,-3-6-5,-6-4 5,-5-2 0,0-6 1,-13 0-1,-1 3 0,6-1 0,8 2 21,0 0 17,19 1-25,6 4-1,0 8-7,-6 11 19,-9 10-7,-6 8-10,-4 3-3,0 6-3,0 3-1,0 2-13,0 3-25,0 0-49,-4 0-22,-4 8 32,-2 3-31,1-2-32,1 0-2,2-2 7</inkml:trace>
  <inkml:trace contextRef="#ctx0" brushRef="#br1" timeOffset="-2649.84">20350 9499 170,'0'0'34,"0"0"-2,15 79-17,-8-40-8,-4 4-7,-3-2-7,0-2-174</inkml:trace>
  <inkml:trace contextRef="#ctx0" brushRef="#br1" timeOffset="2551.93">21640 11918 581,'0'0'369,"0"0"-310,3-75-16,7 57 34,0 5 15,-1 5-33,1 4-46,-3 4-10,5 0-3,6 12 0,4 14 3,1 5 3,-2 6 0,-2 0 0,-13-4-6,-6 1 1,0-5-1,-28 0-6,-16-5-26,-12-4-8,-7-6-19,2-6 3,9-7 16,16-1 36,14 0 4,11-9 5,8 0 29,3-1 40,0 1 21,0 1-19,9 0-36,8 2-4,5 5 0,8 1 3,4 0-11,5 13-15,0 6-3,-5 3-6,-3 0-1,-5-1-3,3-2-10,0-1-67,4-6-16,3-6-68,2-6-66,4 0-240</inkml:trace>
  <inkml:trace contextRef="#ctx0" brushRef="#br1" timeOffset="2906.43">22030 11783 1052,'0'0'226,"0"0"-226,0 0-21,0 0 21,-24 86 61,21-36-26,3 3-18,0-6-13,0-5-4,19-10-3,8-11-10,6-9-32,2-12-8,0 0 0,-5-21 29,-7-13 21,-3-9 3,-10-4 5,-4 2 12,-4 7 29,-2 9 7,0 15 8,0 9-22,-8 5-13,-4 14-16,-6 22-10,0 11 9,7 9 3,5-4-12,6-3-3,0-6-26,19-10-130,11-9-76,12-10-183</inkml:trace>
  <inkml:trace contextRef="#ctx0" brushRef="#br1" timeOffset="3191.19">22527 11966 971,'0'0'67,"0"0"-54,0 0 58,0 0-13,0 0-50,-81 6-1,63 37 22,12 3-16,6-5-5,6-3 2,21-13-4,4-8 0,1-12 5,0-5 0,-4-5 25,-4-19 1,-5-8 4,-8-7 1,-5-3-8,-6 2-12,0 1-12,-9 8-10,-10 10-3,-4 11-30,-5 10-17,-2 2-88,-3 22-15,-5 8-129,5-1-198</inkml:trace>
  <inkml:trace contextRef="#ctx0" brushRef="#br1" timeOffset="3566.69">21446 12423 340,'0'0'824,"149"-6"-780,-22 3-15,19-3 75,8 3-16,1 3-17,-10 0-23,-14 0-33,-12 0-9,-23 4-5,-25 3 0,-29-1-1,-23-3-55,-19 1-59,-11-3-102,-30-1 5,-20 0-72,-18 0-69</inkml:trace>
  <inkml:trace contextRef="#ctx0" brushRef="#br1" timeOffset="3815.35">21604 12458 903,'0'0'72,"0"0"-20,0 0 164,0 0 18,84 0-125,-1-7-61,22-1-12,11 1-23,5 1 8,-2 6-21,-10 0-2,-9 0-55,-18 9-83,-13 3-154,-23-1-246</inkml:trace>
  <inkml:trace contextRef="#ctx0" brushRef="#br1" timeOffset="11881.32">19674 10215 690,'0'0'7,"0"0"3,0 0 96,-43 93-48,28-57-20,-4 1-20,-2 0-8,4-6-7,0-6 2,4-6-4,6-9-1,3-8 0,4-2 0,0-7 16,0-15 4,7-10 0,11-9 19,6-4 5,6 1-6,0 7 5,-5 6 10,-7 9-3,-5 11 15,-7 5-33,-1 6 0,1 3-19,8 19-13,6 9 2,1 8 4,0 1-4,-1-4 6,-1-1-5,4-4-3,12-2-1,14-4-15,16-6-201,9-10-347</inkml:trace>
  <inkml:trace contextRef="#ctx0" brushRef="#br1" timeOffset="27439.41">36 14955 78,'0'0'299,"114"-43"-38,-40 25-256,-1 7 11,6 3 19,3 0 17,5 4-12,8-1-9,5 5-15,-1 0 7,-1 0-1,-1 0-7,1 8-12,5 1-3,6-2 0,3-2 0,0-2-10,-3-3 3,-9 1 5,0 0 2,-6 4-3,1 2 3,5 2 0,8 1-4,2 3-23,3-4 4,0 4 16,-5-2 6,-8-1-9,-7-1 2,-2 4 6,-2-2-3,-3 2-7,-1-4-25,-1 2 18,-2-5-3,0 1 7,2-4 8,-1-1 7,-2 1 3,2 4-1,-4 3 5,-7 2-7,-5-1 1,-1-5-2,2-6 1,6 0-1,7 0 0,3 0 1,2 0 0,2-5 2,3 2-1,0 2-1,-1-1 5,-1 2 5,2 0-10,5 0 7,2 0-7,8 0-1,3 0 1,1 0 0,4 0 0,3-1 0,1-2 2,-3 1-1,2 0 11,0 0 11,0 2-2,2 0-4,-1-1-13,-5 1-4,1 0-6,-4-2 6,-4 2 1,0 0-1,-3 0 0,-1 0 3,2 0-3,3 0 1,-1 0 3,7 0-4,-1 0-1,-3 0-1,-1 0 2,2 0 0,-3 0-2,-3 0 2,-3-2 0,-3-2 1,-1 1 2,1 2-2,5 1 1,0 0-4,4-2 2,-4-1-3,2 0 3,1-1 0,-5 3 2,0-2-1,-5 0 0,-2 2 1,-2-3-2,2 1 0,3 0 2,2-1 1,4 1 1,0 2-2,1-2 4,5 3-6,4-3 1,4 3 3,0-3 3,3-1-6,3-1 0,3 1 4,2 0 2,4 1-3,2 0-4,-1-1 0,7 1 3,2 0-1,-1 0 10,7 2 3,4 1-3,0-1 1,8 1-7,-1 0-5,2 0 1,7 0 1,-2 0 2,3 0-3,-2 0 1,-1 0 2,-4 0-5,-1 0 0,2 2 0,2 4 0,1 1 1,7-1-1,0 0 2,3 2-2,5-2 0,6 2 0,6-1 1,10 2-1,3-2 1,6-3 0,9 3-1,2-3-1,6 2 1,6 1 0,0-3 2,4 0 2,7-1 6,2 0 23,11 2-6,4 3-9,5 1-10,10-1-3,2 3 5,-1 0 7,-1 2-9,-4 2-1,-7-1-4,-3 4 5,-4-1 2,-10 2 1,-2 5-10,-7-3 1,-2 4 0,-12 2-1,-16 1-2,-9 0 0,-18-3-12,-10-3-12,-14 0-3,-13-4-5,-8 0-17,-12 2-2,-9 0-34,-2 1-28,-9 1-49,-1-2-258</inkml:trace>
  <inkml:trace contextRef="#ctx0" brushRef="#br1" timeOffset="27943.49">24727 15686 453,'0'0'258,"0"0"-197,0 0-58,95-3 0,-81 3 2,-12 0 3,-2 0-8,-33 0-161,-27-2-11</inkml:trace>
  <inkml:trace contextRef="#ctx0" brushRef="#br1" timeOffset="28976.96">17147 14867 915,'0'0'0,"0"0"-3,0 0-30,0 0 33,8 104 54,-7-38 18,-1 17-11,2 10-32,-2 5-1,0 4-8,0 4-5,0 5 29,-7 13-24,-5 13-5,-4 8-8,2 9 0,0 2 3,-4-5 0,-1 1 2,-2-3 11,-1-3 12,-1 0-16,5-7-4,1 2 0,4-6-5,3-6-2,6-7-1,4-9 16,0-10 2,0-5-9,0-3-7,0-3-5,0-7-4,0-4 3,0-7-2,0-6 1,0-7-2,-6 4 0,-1-4 1,3-5-2,1-4-9,1-15 10,2-6 1,0-7-1,-2-7 0,1-8-2,-1-6 2,2 1-8,0-4-5,0 0-26,0 0-65,2-23-85,5-19-352</inkml:trace>
  <inkml:trace contextRef="#ctx0" brushRef="#br1" timeOffset="32286.99">1935 15590 188,'0'0'16,"0"0"-16,0 0-29,0 0-15,0 0-70</inkml:trace>
  <inkml:trace contextRef="#ctx0" brushRef="#br1" timeOffset="32636.13">2254 15329 320,'0'0'969,"0"0"-853,0 0-62,0 0 23,0 0-1,0 0-48,-52 43 0,7 7-8,-10 5-12,-2-3-7,4-4-2,8-7-28,9-11-128,12-13-142,12-16-322</inkml:trace>
  <inkml:trace contextRef="#ctx0" brushRef="#br1" timeOffset="32874.56">1856 15266 1126,'0'0'166,"0"0"-55,0 0-13,0 0-29,0 0-21,104 71 4,-71-20-17,-3 5-16,-8-2-15,-4-2-1,0-4-3,6-4-7,0-7-61,5-7-50,1-4-72,-4-10-79,-5-9-238</inkml:trace>
  <inkml:trace contextRef="#ctx0" brushRef="#br1" timeOffset="33124.23">2409 15608 1182,'0'0'148,"0"0"-124,0 0 13,0 0 16,0 0 16,14 104-36,-14-61 1,0-3-19,0-2-13,0-6-2,0-6 0,0-3 0,0-7 0,0-5-2,0-3 2,4-6 0,5-1 2,3 1 2,7-2 1,8 0-3,7 0-2,8 0-34,9-7-69,-2-7-112,-1-3-243</inkml:trace>
  <inkml:trace contextRef="#ctx0" brushRef="#br1" timeOffset="33358.22">2941 15590 648,'0'0'666,"0"0"-600,0 0-52,0 0 28,0 0 37,0 0-40,91-17-36,-62 17-3,-2 0-59,-3 4-62,-5 5-113,-10 0-169</inkml:trace>
  <inkml:trace contextRef="#ctx0" brushRef="#br1" timeOffset="33590.58">2955 15752 1176,'0'0'237,"0"0"-140,0 0-20,0 0-22,0 0-46,118-3-9,-79 6-115,8 7-291</inkml:trace>
  <inkml:trace contextRef="#ctx0" brushRef="#br1" timeOffset="33972.56">3658 15357 230,'0'0'1014,"0"0"-877,0 0-56,0 0-15,0 0-57,0 0 2,10 106 13,-10-53-16,0-3-7,0-8 1,0-8-2,12-10-3,3-11-16,5-12-11,3-1 6,5-20 16,0-15 6,-2-8 2,-3-6 4,-6 3 1,-8 12 14,-4 11 3,-5 12 2,0 11-14,3 5-10,3 25-26,4 14 26,4 8-1,2-3 1,5-6-3,3-11 3,3-11 1,1-12 0,-1-9 3,0-6 6,-1-19 4,-4-8 1,-5-4 5,-9-1 0,-5-1-12,-3 7-8,0 5-4,-7 5-44,-2 10-53,4 4-138,5 2-186</inkml:trace>
  <inkml:trace contextRef="#ctx0" brushRef="#br1" timeOffset="34287.15">4418 15279 1320,'0'0'169,"0"0"-140,0 0 6,0 0 6,0 0 2,14 113 15,-10-58-38,2 0-11,3-3-2,0-2-6,-1-6 3,2-6-4,-2-9-2,-1-10 2,0-7 1,-2-4 4,-2-6-3,0-2 0,-3 0 4,3 0-1,-2 0 1,7 0 1,10 0-2,9 0-5,16 0 0,12-2-53,9-3-115,-1-3-190,-8 2-701</inkml:trace>
  <inkml:trace contextRef="#ctx0" brushRef="#br1" timeOffset="34525.93">5030 15880 1192,'0'0'419,"0"0"-319,-15 74-72,-10-33 11,-5 5-3,-3 4-36,-10 4-22,-2-8-194,6-15-564</inkml:trace>
  <inkml:trace contextRef="#ctx0" brushRef="#br1" timeOffset="37839.11">6156 15470 1034,'0'0'116,"0"0"-50,0 0-12,0 0 35,0 0-34,0 0-16,115-29-18,-68 29-6,6 4-3,7 2-9,-4-4 2,-7-2-4,-13 0-2,-9 0 2,-13-5-2,-7 1 3,-6 1-3,-1-1 2,0 3-2,-7 1-7,-13 2-6,-8 25 10,-9 12 4,-9 9 0,-6 5 0,-1 0 1,4-6 0,9-11-1,13-11 0,12-13-1,11-8-16,2-4-2,2 0 19,0-14 7,0-5-4,0 1 13,3-1 8,10 5-2,5 6 2,5 8-8,4 0-7,10 8-3,0 15-1,-1 2-2,-2 2-2,-4 0-1,-9-3-4,-2-1 1,-2-4 2,1-5-19,2-3-48,7-8-107,6-3-138,4-3-632</inkml:trace>
  <inkml:trace contextRef="#ctx0" brushRef="#br1" timeOffset="38302.76">7071 15659 589,'0'0'449,"0"0"-343,0 0-45,0 0 41,0 0 28,0 0-40,91 0-50,-59 1-21,1 2-11,-3-1-8,-8-1-33,-7-1-156,-15 0-203</inkml:trace>
  <inkml:trace contextRef="#ctx0" brushRef="#br1" timeOffset="38558.34">6994 15848 1030,'0'0'462,"0"0"-391,0 0-54,94-17 12,-46 11 1,4 2-30,6 4-35,2-2-278,1-4-357</inkml:trace>
  <inkml:trace contextRef="#ctx0" brushRef="#br1" timeOffset="39668.73">8117 15508 711,'0'0'443,"0"0"-336,0 0-66,0 0-4,0 0 3,0 0-21,-10 25-12,4 7 1,2 4 4,-1 3-5,1-1-5,-4-4 2,2-2-4,0-8 0,3-6 0,2-9 0,1-4-2,0-5-23,0 0-11,0-3 9,0-11-1,0-6 3,0-2 5,0 3 7,0-1 6,0 2-13,0-3-1,16-2 9,11-9-1,8-3-4,5-5-3,2-3 14,-7-3 6,-8 2 5,-10 3 12,-4 7 24,-6 8 12,-1 7-9,0 5 12,3 6-13,10 5-17,11 3-9,6 7-5,-3 14 4,-9 11-9,-21 5-7,-6 6-2,-39 0-1,-19 0-11,-10-8-23,6-6-38,10-12-5,15-6 49,20-8 31,13-3 0,7 0 33,0 0 79,3 0-31,18 0-42,7 0-11,5 10 4,1 8-6,1 6-6,-4 0-9,2 2-7,0-2-4,0-2-3,0-2-35,-1-6-68,-2-4-147,0-10-260</inkml:trace>
  <inkml:trace contextRef="#ctx0" brushRef="#br1" timeOffset="39907.79">8718 15587 1193,'0'0'204,"0"0"-176,0 0-6,116-3 80,-73 3-39,0 9-53,3 1-10,-1-5-70,-7-1-119,-12-4-223</inkml:trace>
  <inkml:trace contextRef="#ctx0" brushRef="#br1" timeOffset="40156.9">8864 15511 1459,'0'0'129,"0"0"-124,0 0 2,0 0 42,0 107 24,0-57-55,0-3-18,0-4-8,0-7-45,14-6-80,11-10-151,7-14-368</inkml:trace>
  <inkml:trace contextRef="#ctx0" brushRef="#br1" timeOffset="40406.29">9363 15562 1365,'0'0'103,"0"0"-95,-15 98-8,-6-27 96,-6 8 3,-4 2-41,1 0-30,2-8-15,3-11-11,4-14 3,4-13-5,2-17-4,6-13-34,0-5-35,-1-22-10,1-19-33,1-19-107,2-15-109,5-15-302</inkml:trace>
  <inkml:trace contextRef="#ctx0" brushRef="#br1" timeOffset="40429.23">9325 15312 1181,'0'0'142,"0"0"-110,0 0-23,0 0 18,0 0-27,87 29-65,-72-4-161,-5-4-259</inkml:trace>
  <inkml:trace contextRef="#ctx0" brushRef="#br1" timeOffset="40672.99">9974 15361 429,'0'0'982,"0"0"-926,0 0-49,0 0 25,-20 129 61,-33-60-25,-17 4-42,0-7-24,12-10-2,18-17-4,20-12-106,17-17-135,3-10-247</inkml:trace>
  <inkml:trace contextRef="#ctx0" brushRef="#br1" timeOffset="40923.41">9757 15337 1213,'0'0'319,"0"0"-296,0 0-12,70 89 10,-51-31 59,-5 3-34,-5 1-39,-1-4-7,2-4-13,-1-4-85,8-9-86,4-13-134,4-11-293</inkml:trace>
  <inkml:trace contextRef="#ctx0" brushRef="#br1" timeOffset="41154.78">10189 15718 1383,'0'0'148,"0"0"-109,0 0 15,0 0 14,0 0-49,0 0-17,1 89 2,-2-46-1,1-2-3,0-7-2,3-3 2,3-4 0,3-8 0,-4-6 1,1-6 1,-2-2 1,4-3 6,9-2 11,9 0-4,13 0-3,13 0-13,12-10 0,9-2-67,5-3-158,-5-2-367</inkml:trace>
  <inkml:trace contextRef="#ctx0" brushRef="#br1" timeOffset="41934.91">11451 15698 793,'0'0'124,"0"0"-55,0 0 35,0 0 49,0 0-7,0 0-67,66 0-27,-30 0-23,1 0-14,1 0-15,0 0-5,-8 0-110,-7 0-157,-16 0-188</inkml:trace>
  <inkml:trace contextRef="#ctx0" brushRef="#br1" timeOffset="42172.59">11327 15858 1372,'0'0'148,"0"0"-118,0 0-29,121-11 22,-65 9-17,3 2-6,-2 0-199,-2 5-345</inkml:trace>
  <inkml:trace contextRef="#ctx0" brushRef="#br1" timeOffset="42660.73">12225 15445 719,'0'0'252,"0"0"-90,0 0 46,0 0-18,0 0-54,0 0-77,-7 9-32,22 52 4,-3 11 28,-9 1-32,-3-1-19,0-5-3,-3-5-5,-4-6-1,6-7-18,1-12-63,6-11-114,19-17-183,5-9-374</inkml:trace>
  <inkml:trace contextRef="#ctx0" brushRef="#br1" timeOffset="43095.99">12602 15588 1068,'0'0'104,"0"0"-76,0 0 14,0 0 109,0 0-57,0 0-45,81-29-36,-21 22 5,3-3 3,-10 1 13,-12 0-5,-16 3-14,-12 3-6,-8 3-5,-5 0 1,0 1-5,-5 23-28,-19 13 25,-9 12 3,-8 6 0,-1-2-16,2-7 1,1-7 2,12-14 4,11-11 3,8-9 6,8-5 1,0 0 17,0-5 23,6-9-8,6 3-2,2 2-6,2 6-9,5 3-6,4 0-9,3 9 0,2 8-1,-3 1 0,-4-3-3,2 1-34,-1-6-48,4-5-75,2-5-149,4-5-309</inkml:trace>
  <inkml:trace contextRef="#ctx0" brushRef="#br1" timeOffset="43355.61">13320 15342 1217,'0'0'195,"0"0"-96,0 0 24,0 0-26,0 0-58,-9 88-3,8-9 12,-4 6-14,-4 0-12,-1-6-4,-1-6-13,4-8-5,3-10-5,4-11-53,0-10-33,17-10-134,6-18-204,5-6-515</inkml:trace>
  <inkml:trace contextRef="#ctx0" brushRef="#br1" timeOffset="43668.16">13717 15465 319,'0'0'865,"0"0"-789,0 0-42,0 0 67,0 0-29,0 0-33,10 101 27,-10-38-13,-13 1-7,-1-2-12,1-7-17,7-8-3,6-8-3,0-10-6,12-5 3,12-7 3,9-5 8,7-4 13,8-6 6,7-1-20,9-1 15,7 0-19,3 0-13,3 0-2,-2-3-10,-3-2-51,-4-1-51,-19 0-126,-16 3-177,-17-1-623</inkml:trace>
  <inkml:trace contextRef="#ctx0" brushRef="#br1" timeOffset="44048.33">14379 15341 1275,'0'0'148,"0"0"-133,0 0-13,0 0-2,-66 97 21,66-33 2,2-1-13,23-12-7,7-13 0,2-9 5,0-17 7,2-9 1,0-6-6,-5-26 1,-7-17 2,-5-8-2,-11-11 1,-8-7-2,-9 2-6,-21 11-4,-8 17-4,-1 24 0,1 16-10,2 5 10,10 25 2,9 8 2,12 4 0,5 2 4,22-5-1,12-6 2,11-8-5,13-7-11,4-12-148,-1-4-343</inkml:trace>
  <inkml:trace contextRef="#ctx0" brushRef="#br1" timeOffset="45308.04">5967 16719 860,'0'0'234,"0"0"-121,0 0-23,0 0-3,127-49-25,-53 37-10,5 5-18,-5 2-18,-12 4-7,-17 1-5,-16 0-4,-17 6 0,-12 8-10,-4 3-5,-29 5 9,-10 3 4,-6 3 1,4 1 1,12 4-2,6 0 3,3 1-2,5-3 2,2-4 0,1-10-1,6-8 0,5-6 2,5-3 1,0 0 41,3-5 49,18-10-39,10-2-23,11 5-14,4 4-3,1 8-4,-1 0-4,-6 11-6,-1 6-1,-9-3 0,-8-5-28,-4 1-65,-8-6-64,-4-4-124,-6 0-239</inkml:trace>
  <inkml:trace contextRef="#ctx0" brushRef="#br1" timeOffset="45571.16">5741 16461 1527,'0'0'116,"0"0"-116,0 0 0,-21 127 11,20-49 66,1 4-31,0-2-27,0-5-11,6-10-6,0-10-2,0-11-4,7-8-40,10-16-97,12-11-104,12-9-119,5-23-390</inkml:trace>
  <inkml:trace contextRef="#ctx0" brushRef="#br1" timeOffset="45822.62">6930 16491 1278,'0'0'118,"0"0"-85,0 0 52,0 0 30,0 0-40,0 0-17,17 119-3,-17-59-11,0-1-30,-5-9 1,-1-9-11,5-9-4,1-6-21,1-6-57,20-7-84,3-8-169,1-5-226</inkml:trace>
  <inkml:trace contextRef="#ctx0" brushRef="#br1" timeOffset="46090.56">7285 16794 1251,'0'0'161,"0"0"-136,0 0 34,0 0 46,91-6-37,-61 6-40,0 0-25,4 3-3,0 0-15,-5 1-66,-7-3-123,-9-1-225</inkml:trace>
  <inkml:trace contextRef="#ctx0" brushRef="#br1" timeOffset="46337.46">7383 16913 1452,'0'0'100,"0"0"-89,0 0 24,0 0 49,0 0-61,0 0-23,113 6-66,-70-1-137,5-5-259</inkml:trace>
  <inkml:trace contextRef="#ctx0" brushRef="#br1" timeOffset="46735.15">8152 16524 333,'0'0'950,"0"0"-767,0 0-90,0 0-58,0 0 0,22 94 71,-14-32-53,-4-1-32,-2-1-18,-2-7 1,0-4-4,0-5-2,0-7-7,1-9-44,2-7-39,-1-6-15,-2-6 7,0-4-26,0-5 51,0 0 52,0-14 19,0-3-16,0-7-47,1 0-86,5-3-123,-2 2-83</inkml:trace>
  <inkml:trace contextRef="#ctx0" brushRef="#br1" timeOffset="47310.46">8089 16837 1030,'0'0'159,"0"0"-131,0 0-5,0 0 49,61 94 10,-52-55-40,-4 0-18,-1-3-6,-3-5-12,1-4-1,-1-7-2,-1-11-2,2-4-1,-2-2 0,0-3 2,0-3-2,0-11-3,-2-11-14,-6-3-6,3-8-10,5 0-109,0-1-75,9 7-373</inkml:trace>
  <inkml:trace contextRef="#ctx0" brushRef="#br1" timeOffset="47872.11">7946 16861 1043,'0'0'121,"0"0"-73,0 0 8,0 0 83,0 0-34,0 0-21,97 100-34,-58-71-8,-7-3-19,-6 1-4,-5-5-6,-5-5-10,-7-5 0,-3-7-2,-3-1 0,-3-4-1,3 0 5,-2-19 4,-1-8-9,0-7-3,0-8 1,0-8-3,-7-4-3,-5-12-4,1-4-5,1 2-13,7 5 14,3 7 12,0 13 4,0 8 3,12 11-2,0 8 2,-3 6-1,0 9-2,-5 1-1,-1 0-3,0 0-3,5 3 4,5 8 3,8 3 4,11 2 16,12-1 9,16 1 2,15-5 0,16-5-5,17-3-1,17-3-7,7 0 6,2-3-10,-4-6-11,-8-2-3,-4 3-2,-7-4-6,-10 4-31,-13 0-9,-23 0-48,-21 5-47,-23 3-182,-21 0-110,-14 11-347</inkml:trace>
  <inkml:trace contextRef="#ctx0" brushRef="#br1" timeOffset="48404.21">8778 16832 331,'0'0'953,"0"0"-840,0 0-97,0 0 50,-40 85 43,31-39-18,-2-3-46,1 1-36,4-4-6,0-7-3,3-4-1,2-12-12,1-8-48,0-9-43,0-16 35,0-23 31,12-12-16,4-10 22,-2-6 32,-3 2 6,-3 5 13,1 10 14,0 14 31,5 13 7,6 10-24,0 12-17,0 1-24,-2 6-6,-4 22-2,-14 5-4,-3 10-6,-27 3-10,-9-3 1,0-2 4,11-4 12,13-9 5,12-6 3,3-3 13,9-7 25,16 1 12,6-3 11,4-1-19,-2-2-22,-1-4-9,2 4-14,0-7-7,3 0-66,-3 0-146,-7-8-192,-4-8-486</inkml:trace>
  <inkml:trace contextRef="#ctx0" brushRef="#br1" timeOffset="48682.9">9142 16696 945,'0'0'138,"0"0"-107,0 0 16,0 0 83,0 0 0,108-64-70,-80 85-31,-7 5-16,-13 4-13,-8 2-2,0 1-5,-13-2-10,-8-4-23,4-7 4,9-11 23,8-4 2,0-5 11,25 0 11,9-9 18,9-7-1,1 0 4,-3 2-8,-7 6-24,-6 4-13,-5 4-195,-13 0-418</inkml:trace>
  <inkml:trace contextRef="#ctx0" brushRef="#br1" timeOffset="48937.57">9335 17026 1378,'0'0'128,"80"-19"-109,-38 18 48,7 1 13,2 0-55,-2 0-25,-7 3-100,-9-1-178,-11-2-319</inkml:trace>
  <inkml:trace contextRef="#ctx0" brushRef="#br1" timeOffset="49186.86">9597 16909 1474,'0'0'183,"0"0"-154,0 0-13,0 0 48,-27 106 8,11-54-32,0 1-37,5-6-3,8-2-21,3-9-50,18-12-91,21-18-234,11-6-541</inkml:trace>
  <inkml:trace contextRef="#ctx0" brushRef="#br1" timeOffset="49437.71">10113 16798 1460,'0'0'118,"0"0"-113,-30 85-5,-5-37 23,0-1 0,1-5-21,6-5-2,8-5-50,4-6-77,7-8-87,1-8-102,3-10-400</inkml:trace>
  <inkml:trace contextRef="#ctx0" brushRef="#br1" timeOffset="49461.65">9894 16929 1211,'0'0'179,"0"0"-54,0 0 17,0 0-65,0 0-52,0 0-11,31 80 3,-22-33-10,-4 0-7,2-5-3,2-3-57,5-2-135,4-9-180,-1-9-406</inkml:trace>
  <inkml:trace contextRef="#ctx0" brushRef="#br1" timeOffset="49722.86">10110 17190 1083,'0'0'195,"0"0"-119,0 0 67,0 0-14,0 0-80,0 0-49,27-4-8,-27 45 8,0 1 0,-7-3-1,1-4-10,1-8-35,4-6-11,1-9 31,0-7 26,0-5 3,7 0 21,14 0 41,2-8-8,5-6-26,2 2-20,-5-2-11,-3 4-3,-7 4-50,-3 0-104,-10 4-170,-2-4-323</inkml:trace>
  <inkml:trace contextRef="#ctx0" brushRef="#br1" timeOffset="49987.21">10273 17087 978,'0'0'123,"0"0"-94,23-81 108,-12 72 28,5 2-77,1 7-38,2 0-39,-2 14-5,-4 6-5,-8 9-1,-5 0-2,0 1 0,-7 0-7,-3-12-6,3-5 6,5-10-3,2-3 12,9-7 7,18-17-3,3-5-4,0 2-26,-6 0-53,-12 2-161,-7 7-242</inkml:trace>
  <inkml:trace contextRef="#ctx0" brushRef="#br1" timeOffset="50550.16">9555 16419 359,'0'0'524,"0"0"-410,0 0-24,0 0 78,0 0-9,0 0-77,113-20-31,-33 16-5,9 1 8,8 1-8,-1-2-21,-2 3 1,-6 1-15,-12 0-11,-14 0-24,-15 0-82,-16 0-160,-12 0-282</inkml:trace>
  <inkml:trace contextRef="#ctx0" brushRef="#br1" timeOffset="51000.32">10404 16685 618,'0'0'98,"0"0"-23,0 0 56,0 0 3,-13-73-40,13 59 24,7 2 1,14 2-37,6 4-10,0 6-21,-3 0-14,-5 9-16,-9 12-20,-8 6-1,-2 5-5,-11 1-11,-17-1-30,-8-3 1,6-8-10,8-7 29,12-11 5,10-3 21,18-8 25,24-12 3,12-2-18,7 0-1,-6 9-9,-2 4-2,-16 9-165,-17 0-274</inkml:trace>
  <inkml:trace contextRef="#ctx0" brushRef="#br1" timeOffset="51458.32">10382 17014 1082,'0'0'91,"0"0"-82,0 0 123,0 0 35,0 0-80,0 0-61,24-41-20,-10 41 1,-3 0 0,-2 11-4,-8 2-3,-1 2-1,0 1-5,-18-1-7,-4-2-17,-2-7-9,6-1 5,8-5 16,10 0 18,0-2 18,22-11 29,13-2-15,8 2 0,-1 4 19,-5 3 13,-12 4-17,-10 2-19,-11 0-26,-4 8-2,-8 10-7,-21 8-2,-17 1-12,-9-4-29,-5-6-15,6-10-7,14-7 17,17-10 31,18-17 24,8-7 14,28 0 7,12 0-21,2 8-8,-2 5-144,-5 8-266</inkml:trace>
  <inkml:trace contextRef="#ctx0" brushRef="#br1" timeOffset="51819.75">11393 17287 1065,'0'0'353,"0"0"-282,0 0-47,-51 90 123,29-56-66,-4-3-47,-4 2-26,-5 1-8,-2-4-68,-2-11-207,3-9-508</inkml:trace>
  <inkml:trace contextRef="#ctx0" brushRef="#br1" timeOffset="52454.09">12063 16740 1104,'0'0'144,"0"0"-67,0 0-32,0 0 0,0 0 0,0 0 3,-84 107-9,84-56-15,8-3-9,29-11-7,6-13-8,5-9 8,0-14-1,-4-1-5,-3-16 8,-7-14-2,-6-16-5,-7-8 6,-10-4-7,-10-4-2,-1 1 0,-17 6-9,-12 15-3,-5 18-3,2 19 3,3 3-3,9 22 13,7 9 2,13 3 5,0 2 19,19-2 6,14-7-5,3-5 13,4-8-14,2-4-6,1-8-9,4-2-4,-1 0-4,3 0-1,0 0-32,-3 0-63,-1 0-142,-20 8-226</inkml:trace>
  <inkml:trace contextRef="#ctx0" brushRef="#br1" timeOffset="52756.4">12715 16973 1256,'0'0'159,"0"0"-124,0 0 12,0 0 94,0 0-29,0 0-67,79 0-23,-47 5-21,0 1-1,-2 0-35,-8 5-115,-11 0-218,-6-1-490</inkml:trace>
  <inkml:trace contextRef="#ctx0" brushRef="#br1" timeOffset="53018.71">12729 17148 1643,'0'0'104,"0"0"-88,114-54 14,-73 42-2,5 9-28,1 3-22,1 0-141,1 0-280,2 0-622</inkml:trace>
  <inkml:trace contextRef="#ctx0" brushRef="#br1" timeOffset="53043.67">13352 16673 1429,'0'0'102,"0"0"-102,0 0 0,10 109 42,-10-39 29,0-5-13,0 2-56,0-9-2,4-10 0,1-6-22,-1-9-49,-2-10-67,-2-13-154,0-10-203</inkml:trace>
  <inkml:trace contextRef="#ctx0" brushRef="#br1" timeOffset="53319.13">13265 16919 1336,'0'0'105,"106"-36"-85,-42 31 30,3 5-10,3 0-40,-8 0-38,-10 8-181,-11 3-137,-13-6-238</inkml:trace>
  <inkml:trace contextRef="#ctx0" brushRef="#br1" timeOffset="53752.21">13784 16907 926,'0'0'285,"0"0"-185,0 0-63,-103 20-4,70 7-11,8 6-12,8-4-10,13 0-1,4-5-7,9-7-22,16-9 17,-1-7-9,2-1 4,-9 0 17,-6-11 1,1-3 14,-5 0 2,-1 1-5,-1 4-3,-1 4 2,-2 0 1,2 5 0,-1 0 0,1 0-5,1 7-3,1 7 1,-4 1 3,-2 1-4,0-3-3,0-7-1,4-5-13,3-1-22,5-10 31,5-14 5,3-7 10,5-1 16,-3 3 24,-1 7 24,-3 8 2,-1 7-16,-3 7-29,4 0-24,0 2-7,0 15-3,0 4 3,-6 2 0,-6 5 0,-5-1 0,-1 0-2,0-3 1,-11-4-15,0-7-59,2-7-4,3-6 19,6-6 44,0-17 16,0-4 7,9-4 16,12 2 27,7 2 8,-1 8-11,-3 4 2,-3 8-17,-4 7-5,-5 0-11,-1 19-15,0 8 1,-3 0 0,-3 2-1,-5-3-1,0-6-3,0-4-29,0-8-70,0-8-86,3-5-169,5-26-598</inkml:trace>
  <inkml:trace contextRef="#ctx0" brushRef="#br1" timeOffset="54020.97">14209 16623 1434,'0'0'202,"0"0"-165,0 0-24,87-30 29,-59 30-26,3 0-16,0 5-72,1 1-145,-4-6-290</inkml:trace>
  <inkml:trace contextRef="#ctx0" brushRef="#br1" timeOffset="54269.08">14534 16465 1368,'0'0'225,"0"0"-173,0 0 19,0 0-6,0 0-50,0 0-9,40 125 11,-35-64-15,-4-3-2,2-10-27,0-14-145,5-14-367</inkml:trace>
  <inkml:trace contextRef="#ctx0" brushRef="#br1" timeOffset="54535.58">14998 16544 1165,'0'0'280,"0"0"-244,0 0-31,-46 148 82,8-44 33,1 12-51,9 5-49,16-11 11,12-12-21,9-18-4,17-18-6,6-18-2,13-10-38,8-14-56,3-12-69,-7-8-176,-6-6-435</inkml:trace>
  <inkml:trace contextRef="#ctx0" brushRef="#br1" timeOffset="54975.4">15611 16472 1064,'0'0'255,"0"0"-159,0 0-42,0 0 16,0 0-39,0 0 29,15 123-7,-45-65-41,-5-5-6,0-11-6,5-5-5,8-11-115,7-15-136,9-11-258</inkml:trace>
  <inkml:trace contextRef="#ctx0" brushRef="#br1" timeOffset="55252.8">15395 16438 1472,'0'0'116,"0"0"-105,0 0 11,81 36 49,-47 8 5,6 6-41,-4-1-31,-2-3-4,-1-3 0,0-6-9,-5-6-48,-4-7-88,-5-9-187,-8-12-182</inkml:trace>
  <inkml:trace contextRef="#ctx0" brushRef="#br1" timeOffset="55519.76">15827 16643 1148,'0'0'262,"0"0"-171,0 0 3,0 0-12,0 0-52,0 0-26,30 86 7,-30-29-8,-7-2-2,-2-8-2,3-8-5,3-8-28,3-12-2,0-9 11,0-7 25,4-3 0,14 0 16,3 0 4,8-7 9,1-6-6,2 4-9,5-4-14,2 4 0,-4 0-57,-7 3-111,-16-1-157,-12 3-323</inkml:trace>
  <inkml:trace contextRef="#ctx0" brushRef="#br1" timeOffset="55786.04">15152 17146 1434,'0'0'144,"0"0"-128,128-26-3,-33 12 82,23-1-25,5 3-42,-1 3-16,-12 6-6,-19 3-6,-21 0-10,-16 10-42,-12 4-144,-11-1-258,-13-4-604</inkml:trace>
  <inkml:trace contextRef="#ctx0" brushRef="#br1" timeOffset="56519.88">15844 17302 1147,'0'0'158,"0"0"-52,0 0 41,0 0-48,0 0-57,0 0-32,-3 14-9,-21 15 2,-12 5-2,-4 0 0,1 0 0,6-5-1,14-5-3,13-9-1,6-1-17,4-11 5,14-1 16,-1-2 3,-3 0 5,-6 0-6,-5 0 2,-1 0 4,-2 0-6,0 0 0,0 0 1,0 0-3,0 0 1,0 0 0,0 0-1,0 0 0,0 0-1,0 0 1,0 0-3,0 0-1,0 0 3,-5 2 1,-1 4-2,-2 1 2,6-2 0,-1-1-2,3-4-1,0 0-8,0 0 5,0-10 4,0-9-1,1-4-3,8-4 4,2-3 2,3-5 0,12-9-1,15-2-2,12-1 1,14 4 2,3 10 4,-6 15 28,-10 15 2,-15 3-1,-17 19-17,-16 17-14,-6 6-2,-24 2 0,-16-2-5,-11-6-3,-1-7-17,4-8-6,5-8-8,12-6 21,11-6 18,10-1 1,5 0 11,5-6 27,0-4 6,0 1-7,7 6-1,12 3-12,8 3-15,10 18-7,3 6-2,-1 3 7,-5 0-3,1-2-3,-3-3-2,0-3-23,-2-5-68,-2-11-184,-3-6-301</inkml:trace>
  <inkml:trace contextRef="#ctx0" brushRef="#br1" timeOffset="56786.59">16334 16743 1350,'0'0'117,"96"53"-104,-45 13 31,-5 18 89,-10 12-40,-14 5-62,-14 0 1,-8-5-14,-21-11-11,-24-7-7,-12-8 0,-7-12-16,-6-12-64,-3-10-94,-6-16-112,1-13-300</inkml:trace>
  <inkml:trace contextRef="#ctx0" brushRef="#br1" timeOffset="59930.41">1355 17539 878,'0'0'126,"0"0"-98,0 0 58,0 0 60,0 0-36,0 0-58,0 0-29,-5-49-11,5 49-6,0 0-3,0 8 10,0 3 6,0-1 2,2 0-13,-1-5 1,-1 0-2,0-3-2,0-2-2,0 0 2,0 0 7,2 0 16,-2 0 0,0 0 0,0 0-3,0 0-6,0 0-10,0 0 2,0 0-7,0 0 4,0 4-8,0 19-6,0 13 6,6 20 0,2 7 22,-1 0-10,0-8 2,-4-8-4,5-10-6,-4-12-1,-1-10-3,1-8-2,-1-7-36,-1 0-64,-2-12-69,0-13-121,-9-11-114,-12-5 23</inkml:trace>
  <inkml:trace contextRef="#ctx0" brushRef="#br1" timeOffset="60218.4">1237 17452 629,'0'0'319,"-17"-94"-211,16 55-11,1 7 41,4 3 10,26-2-46,17 8-46,15 6-38,11 9-11,-4 8-7,-14 2-3,-18 27-56,-22 12-116,-15 7-141,-9 6-252</inkml:trace>
  <inkml:trace contextRef="#ctx0" brushRef="#br1" timeOffset="60484.67">1052 17981 978,'0'0'143,"0"0"-67,0 0 96,0 0 2,97 8-58,-27-8-70,0 0-21,-1 0-22,-7 0-3,-8 0-54,-8 2-113,-7 2-205,-3-4-440</inkml:trace>
  <inkml:trace contextRef="#ctx0" brushRef="#br1" timeOffset="60510.57">1847 17749 926,'0'0'632,"0"0"-584,0 0-37,113-75 51,-71 69-27,0 6-35,-11 3-1,-13 20-79,-14 7-105,-4 5-145,-25-3-218</inkml:trace>
  <inkml:trace contextRef="#ctx0" brushRef="#br1" timeOffset="60768.12">1917 17948 1087,'0'0'394,"0"0"-324,88-27-28,-52 17 39,1 1-37,5 4-44,1 0-24,-3 3-188,-2-5-324</inkml:trace>
  <inkml:trace contextRef="#ctx0" brushRef="#br1" timeOffset="61053.72">2630 17207 601,'0'0'869,"0"0"-779,0 0-51,0 0 44,0 0-30,0 0-27,51 45-1,-28 10-8,-9-1-9,-5-4-8,0-7 0,-4-7-1,2-11 1,-1-11-3,4-11 3,5-3-3,9-22 3,9-16 7,2-14-4,3-10 4,-8-8-4,-8-3 3,-6 1-4,-5 8-2,-2 18 0,-6 19-12,-1 19-37,-2 11-99,0 35-203,-16 26-142</inkml:trace>
  <inkml:trace contextRef="#ctx0" brushRef="#br1" timeOffset="61317.78">2663 17691 805,'0'0'734,"0"0"-704,0 0-8,0 0 101,0 0-30,0 0-45,107-17-27,-38 17-14,8 0-2,1 0-5,-8 7-4,-12-1-67,-21-2-118,-23-4-330</inkml:trace>
  <inkml:trace contextRef="#ctx0" brushRef="#br1" timeOffset="61603.88">2557 17958 1289,'0'0'321,"0"0"-289,0 0-28,0 0 67,0 0 7,131 0-42,-68-3-29,1-2-6,-15 3 3,-16-1-4,-19 3 0,-6 0-5,-8 0-16,0 0-17,-16 17-1,-11 10 26,-9 4 7,-6 5-5,1-2 0,-1-7 11,6-3 1,8-9 0,13-9 2,9-3-2,6-3 25,0 0 26,0 0-7,10-3-9,7-3-19,2-1-3,7 7-8,4 0-6,5 0-1,2 0 0,4 10-1,3 4-4,6-5-39,2-1-73,0-5-217,-4-3-466</inkml:trace>
  <inkml:trace contextRef="#ctx0" brushRef="#br1" timeOffset="61884.53">3526 17736 1459,'0'0'117,"0"0"-116,89-32 37,-61 26 67,0 4-68,-7 2-34,-5 0-3,-5 5-66,-11 7-131,0 1-181,-12 4-373</inkml:trace>
  <inkml:trace contextRef="#ctx0" brushRef="#br1" timeOffset="62133.76">3559 17869 505,'0'0'941,"0"0"-807,0 0-72,0 0 23,112 0-41,-68 0-44,-1 0-74,6 0-379</inkml:trace>
  <inkml:trace contextRef="#ctx0" brushRef="#br1" timeOffset="62429.64">4603 17174 1152,'0'0'271,"0"0"-158,0 0 0,0 0-33,0 0-31,0 0-5,90 104 3,-71-46-25,-10-3-14,-7-1-5,1-1-1,0-7-1,3-8-2,4-13-4,2-12 0,7-13-10,8 0 12,7-28 3,8-16 1,3-16-1,-5-9 0,-4-5-2,-6 2 2,-3 11-4,-8 18-12,-5 17-18,-10 23-38,-4 5-128,0 29-176,-18 11-215</inkml:trace>
  <inkml:trace contextRef="#ctx0" brushRef="#br1" timeOffset="62700.95">4464 17684 990,'0'0'581,"0"0"-477,0 0-78,0 0 38,99 0 13,1 0-31,40 0-20,15-5-24,-1 0-2,-18 5-7,-33 0-34,-26 0-41,-28 0-241,-22 0-529</inkml:trace>
  <inkml:trace contextRef="#ctx0" brushRef="#br1" timeOffset="63433.09">4424 18004 371,'0'0'387,"0"0"-378,0 0-1,0 0-7,0 0 45,0 0-11,-22 0-23,22 0 11,0 0 13,0 0 2,0 0 37,0 0 10,0 0 18,6 0 4,18 0-33,10 0-30,6-4-1,1-1 1,-5 4-4,-8-2-6,-9 3-12,-11 0-18,-2 0-4,-4 0 0,-2 4-3,0 9-2,0 6 0,-16 5 5,-8-1 0,-5 4 0,-7 1 0,-2 2 0,1-4 0,0-4 0,7-3 0,12-12 3,10-5-2,4-1 1,4-1 6,0 0 11,0 0 18,0 0-8,0 0-10,6 0-3,3 0-1,2 0-7,0 0-2,1 9-6,-1 1 2,7 1-2,-1 0 1,3-3-1,10-2 0,7-3-2,5-3-5,-2 0-66,-5 0-6,-5 0-48,-5 0-116,-9 4-64,-4-1-219</inkml:trace>
  <inkml:trace contextRef="#ctx0" brushRef="#br1" timeOffset="64029.61">4145 17902 870,'0'0'229,"0"0"-144,0 0 27,0 0 13,0 0-15,0 0 19,-15 106-28,11-49-54,0-2 7,-2-2-21,-5 1-10,-2 4-14,-2-2-9,-3-3-1,12-7-18,6-16-46,0-8-62,25-16-156,16-6-137,11-21-511</inkml:trace>
  <inkml:trace contextRef="#ctx0" brushRef="#br1" timeOffset="64349.24">4942 17882 1291,'0'0'225,"0"0"-171,0 0-18,0 0 42,0 0 19,58 115-46,-52-67-15,-6 5-19,0-2-5,-13-1-11,-8 0-1,-3 0 0,6-5-44,2-8-28,7-5-55,7-11-78,2-8-103,6-13-149</inkml:trace>
  <inkml:trace contextRef="#ctx0" brushRef="#br1" timeOffset="64663.54">5291 17915 1117,'0'0'188,"0"0"-170,0 0-6,0 0 4,0 82 55,-9-31-31,-6 2-17,6-1-11,0-8 3,8-5-7,1-6 9,0-8-1,13-4 13,7-8 8,5 0 14,2-2-14,3-5 18,2 0-21,4-4-17,3 4-15,1 0 0,2 2-2,1 3-16,-7-1-79,-6-4-127,-11-3-168,-7-3-659</inkml:trace>
  <inkml:trace contextRef="#ctx0" brushRef="#br1" timeOffset="65031.42">5680 17955 1008,'0'0'192,"0"0"-137,0 0-49,0 0 34,0 0 63,-78 87-38,78-45-17,0 0-25,2-8-14,13-4 1,0-11-6,6-9 3,4-10-1,5 0 4,1-23-4,-1-13-5,-6-4-1,-6-10 1,-9-3 2,-9-4-2,-3 8-1,-19 10-1,-4 17-6,-2 18-1,2 4-1,3 23 5,3 10 4,11 7 13,9 2 7,11-6-6,23-5 2,12-15 3,11-2-16,6-12-3,1-2-215,-3-2-581</inkml:trace>
  <inkml:trace contextRef="#ctx0" brushRef="#br1" timeOffset="66737.57">6717 17948 919,'0'0'162,"0"0"-10,60 106-25,-47-74-34,-4-1-25,-6-3-24,-3 6-30,-12 6-14,-22 10-31,-17 5-112,-12-5-166,-1-9-351</inkml:trace>
  <inkml:trace contextRef="#ctx0" brushRef="#br1" timeOffset="67567.15">7685 17794 1220,'0'0'260,"0"0"-211,0 0-38,0 0 51,3 88 41,-2-39-42,-1 4-31,0 0-13,0 0-15,-10-3-2,-2-3-2,-2-4-17,0-8-27,3-11-34,5-15-52,2-9-10,4-30 5,0-22-13,15-13 33,-3-13 59,-2-4 58,-10-1 5,0 5 37,0 12 52,7 10 9,22 13 28,13 2-25,14 15-44,4 12 2,0 11-11,-14 3-16,-12 20-16,-19 16-14,-15 11-3,-9 9-3,-31 1 0,-14-2 3,-7-5-4,6-7-4,10-11-29,18-12-24,20-11-4,7-9-12,21 0-5,19-9-27,14-7-68,4 0-168,1 3-220</inkml:trace>
  <inkml:trace contextRef="#ctx0" brushRef="#br1" timeOffset="67850.19">8295 18065 1158,'0'0'176,"0"0"-161,100-18 2,-63 8 56,-1 7-47,-6 3-26,-6 0-87,-14 3-145,-10 12-218</inkml:trace>
  <inkml:trace contextRef="#ctx0" brushRef="#br1" timeOffset="67878.99">8332 18235 1001,'0'0'311,"0"0"-236,115-26-68,-79 16 49,-6 7-16,-4 3-40,-1 0-111,0 0-196,0 0-483</inkml:trace>
  <inkml:trace contextRef="#ctx0" brushRef="#br1" timeOffset="68212.07">8972 17791 1409,'0'0'185,"0"0"-102,0 0-76,0 0 7,0 0 17,60 87 26,-47-24-19,-2 2-22,-7-4-16,1-5 4,-1-9-4,5-5 0,-1-11 0,2-12 0,-2-9 0,3-10-10,3-7 10,7-23 0,2-13-1,2-15 1,-2-9-2,-3-5 0,-5-1-9,2 9-5,-1 17-12,0 17-41,1 18-86,5 12-164,0 7-114</inkml:trace>
  <inkml:trace contextRef="#ctx0" brushRef="#br1" timeOffset="68516.42">9585 17995 1500,'0'0'168,"0"0"-139,0 0-12,0 0 40,0 0-5,38 86-14,-38-43-32,0-2-6,-5-4 0,-2-4-13,-1-3-30,2-9-45,-1-8-124,-2-7-45,-4-6-36,-1-16-36,0-18-70</inkml:trace>
  <inkml:trace contextRef="#ctx0" brushRef="#br1" timeOffset="68798.46">9523 17976 891,'0'0'226,"37"-96"-116,-10 56 2,3 10-12,-2 10-41,0 7-34,-1 12-25,-3 1-6,-8 21-70,-8 12-112,-8 11-80,-24 7-296</inkml:trace>
  <inkml:trace contextRef="#ctx0" brushRef="#br1" timeOffset="68827.39">9429 18266 819,'0'0'484,"0"0"-320,111 5-103,-56-5 17,1 0-14,9 0-51,-6 0-13,-1 0-63,-4 1-151,-7-1-211</inkml:trace>
  <inkml:trace contextRef="#ctx0" brushRef="#br1" timeOffset="69374.43">10188 17969 1252,'0'0'251,"0"0"-177,0 0-61,0 0 3,0 0-8,0 0-1,-58 58-4,38 5-3,7 1 0,5-2-2,4-4-18,4-8-26,0-13-30,15-17-5,13-20 26,4 0 31,6-33-10,1-7 19,-8-2 15,-9 5 62,-3 7 21,-10 10-13,-4 10-21,-3 10-17,-2 0-32,0 7-12,0 13 9,0 6 3,0 0 1,0-3 1,6-5 0,9-8 0,7-10-2,1 0 0,0-17-1,-6-8 0,-4-5 1,-11 0 1,-2-2-1,-12 1-7,-13 7-6,-4 4-6,4 11 3,7 9-1,10 0 5,8 0-4,5 0 2,22 0 14,15 0 13,1 0 17,0-10 21,-4 3 0,-6-3-6,-8 0-24,-7-4-10,-8-2-6,-5-4-5,-5 0-11,0-2-15,-2 5-2,-13 7-6,-4 6 14,-3 4 9,5 7 8,1 17 3,11 8 0,5 7 4,3 4 4,18-2 12,4-3 8,1-3-4,-5-2 2,-5-5-11,-7-1-3,-9-4-10,0-6-2,-9-1-18,-18-5-71,-6-11-33,-5 0-101,1-7-65,12-15-125</inkml:trace>
  <inkml:trace contextRef="#ctx0" brushRef="#br1" timeOffset="69834.03">11060 18001 73,'0'0'1100,"0"0"-933,0 0-146,0 0-19,0 0 15,-67 94 29,36-42-22,5 0-15,12-3-5,14 0 0,0-9 4,14-5 0,13-15 2,3-14-2,4-6 5,2-17 4,-5-20-5,-4-9-3,-8-9-3,-9-6-6,-9-1-14,-1-7-4,-7 2-13,-19 5-5,0 14-5,0 18 25,7 19 14,2 11 2,0 7-3,2 25 3,-3 11 22,6 7 16,6-1-5,6-2-7,3-7-1,21 0 6,13-4 18,5-3 3,2-3-8,0-5-12,-7-5-16,-7-3-9,-11-4-7,-10-6 0,-7-1-41,-2-2-100,0-4-98,0 0-104,0 0-334</inkml:trace>
  <inkml:trace contextRef="#ctx0" brushRef="#br1" timeOffset="70343.48">11040 17696 1133,'0'0'248,"0"0"-125,0 0 29,0 0-47,0 0-48,0 0-22,17 95 11,-12-12-5,-5 15 0,0 8-13,0 3 0,0 1-18,13-6-10,6-13 0,1-11 0,-5-15 0,-3-11 0,-5-14 0,-7-13 0,0-11 0,0-7 0,0-5-5,0-4-56,0-7-11,0-13-14,5-8-70,4-2-185,3 2-156</inkml:trace>
  <inkml:trace contextRef="#ctx0" brushRef="#br1" timeOffset="71738.04">10950 18115 277,'0'0'179,"0"0"6,0 0 43,2-88-33,6 65-48,-2 5-5,-1 6-22,-4 5-13,-1 7-36,0 7-39,0 25-25,-9 23 4,-5 10 27,0 8-8,5 7-10,9-4-7,0-7-8,10-6-1,14-19-2,7-10 1,4-17-1,4-13 0,-1-4 5,-3-26-2,-4-20-3,-7-21-2,-9-18-1,-9-9-2,-6-4 2,0 9-2,-20 12 1,-5 15-1,-4 22 2,-3 18-3,1 15-1,0 7-1,2 12 3,6 18 1,6 10 2,13 3 5,4 4-1,10-2 4,18-6-3,12-5 6,12-7-7,16-8-4,17-9 0,14-10-33,0 0-110,-11-23-203,-22-10-425</inkml:trace>
  <inkml:trace contextRef="#ctx0" brushRef="#br1" timeOffset="74835.07">203 15425 226,'0'0'924,"0"0"-924,0 0-7,0 0 6,0 0 1,84 19 6,-59 17 18,-1 4 6,-5 2-17,-4-3-8,-1-10-5,-8-9 0,-2-11-1,3-9 2,4-13 1,13-30 16,15-24-13,16-24 4,12-12 24,9-6 27,-9 8-36,-9 16-11,-22 24-13,-21 33-75,-15 28-132,-10 11-275</inkml:trace>
  <inkml:trace contextRef="#ctx0" brushRef="#br1" timeOffset="75156.93">12 15629 1105,'0'0'15,"0"0"-15,0 0-18,0 0 18,0 0 10,0 0 21,51 69-6,-33-51-8,-2-3 1,-2-8-11,-5-4 21,1-3 24,-1 0-3,7-12 9,7-22-9,14-12-9,9-13-14,8-8-10,3-1-10,13 0-6,7 1-7,6 2-131,3-3-336</inkml:trace>
  <inkml:trace contextRef="#ctx0" brushRef="#br1" timeOffset="88353.31">14205 17488 273,'0'0'108,"0"0"-29,0 0-41,0 0 13,0 0 29,0 0 9,0 0 46,0 0-29,-49-36-14,49 36-20,4 0-4,26 0-27,23 0 16,22 7-43,13 0-4,0-1-6,-13-3 2,-22-3-4,-21 0-2,-19 0-6,-13-6-80,-18-5-47,-25 2-69,-20 4-50,-13 5-13</inkml:trace>
  <inkml:trace contextRef="#ctx0" brushRef="#br1" timeOffset="88630.18">13964 17529 747,'0'0'273,"106"0"-197,-28 0-40,4 0-14,4 0-22,-5 0-33,-11 0-235</inkml:trace>
  <inkml:trace contextRef="#ctx0" brushRef="#br1" timeOffset="91225.23">10781 18758 539,'0'0'171,"0"0"-71,0 0-33,0 0-23,0 0 2,0 0 28,35 10 2,-16-9-10,8 2-20,4-3 39,6 0-46,-1 0-21,-1 0-6,-6 0-9,-6 0 0,-13 0-1,-4 0 0,-6 0-2,-4 0-50,-28 0-26,-18 0 54,-14 5 13,-7 3 3,9 0 4,16-3 2,18-1 0,26-4 0,2 0 61,27 0 54,16 0-58,14 0-8,8-5-8,2-2 9,-1 2-14,-7-2-27,-6 3 1,-16 3-9,-16 1-1,-14 0-2,-7 0-27,-6 4-46,-27 12 7,-23 4 8,-18-2 22,-3-2-8,6-7-16,23-5 26,21-1 20,23-3 16,4 0 30,31 0 90,17-10-61,15 1-24,9 1-6,1-1-2,-7 1-2,-12 2-13,-17 1-12,-11 4 0,-12 1-28,-9 0-27,-5 0-34,-8 6-126,-22 8-10,-11-3-44,-7-1-9,0-5-84</inkml:trace>
  <inkml:trace contextRef="#ctx0" brushRef="#br1" timeOffset="113978.52">12075 18255 1054,'0'0'67,"-96"0"-50,18 31-16,-13 16 3,-4 11 51,1 5 18,0 9-12,-1-1-32,1 1-18,6-6-9,11-8-2,16-10-5,15-12-46,18-16-115,22-14-102,6-6-149</inkml:trace>
  <inkml:trace contextRef="#ctx0" brushRef="#br1" timeOffset="114272.59">12167 18216 1194,'0'0'17,"0"0"-17,0 0-58,0 0 44,0 0 14,-118 69 41,44-6-4,-16 19-20,-11 5-16,-10 4 1,-5-6-2,0-10-3,10-9-22,12-11-65,21-11-91,22-13-30,16-10 13,18-11-144</inkml:trace>
  <inkml:trace contextRef="#ctx0" brushRef="#br1" timeOffset="132289.55">20695 413 901,'0'0'51,"0"0"-41,23-119 47,-23 68-23,0-2 22,-7 15 29,-17 12-21,-7 8-50,-7 16-12,-2 2-2,1 15-1,5 16-2,4 7-2,11 2 1,10-2-9,7-7-11,2-4 11,3-8 9,15-9 4,13-7 3,8-3 13,9-3-1,-2-12 10,-10 3 42,-12 4-10,-15 6-5,-9 2-27,0 0 1,0 20-26,-4 19 3,-13 17-1,-7 9 7,-4 2-8,0-6 2,2-4-3,7-4-12,5-6-105,13-13-143,3-16-292</inkml:trace>
  <inkml:trace contextRef="#ctx0" brushRef="#br1" timeOffset="132588.83">21257 214 1523,'0'0'0,"0"0"-151,0 0 139,0 0 7,0 0 5,-76 105 6,40-40-1,11-4-5,13-11-1,12-14-1,0-7 1,13-13-4,5-11-33,3-5 2,0-18 36,0-21 7,-5-15 0,-4-10 6,-9-4-4,-3 3-2,0 16-7,-6 18-10,-9 17-31,2 11-90,2 3-57,11 7-110,0 9-353</inkml:trace>
  <inkml:trace contextRef="#ctx0" brushRef="#br1" timeOffset="132884.99">21803 159 1231,'0'0'91,"0"0"-90,0 0-1,0 0 27,0 0 1,0 0-28,43-17-6,-54 48 6,0-2 0,5-4-5,3-7-12,3-7 10,0-7-3,0-4-5,6 0 15,8-17 20,3-10-6,-1-4-10,-5-1 6,-5 6 2,-6 9-12,0 8-8,0 9-48,-9 0-68,-15 14-38,-13 18-54,-8 6-69</inkml:trace>
  <inkml:trace contextRef="#ctx0" brushRef="#br1" timeOffset="133166.91">19925 1112 1452,'121'-24'29,"29"5"-29,11 2 0,-4 2 32,-23 4 21,-25 2-29,-25 5-21,-25 3-3,-20-1-26,-18 2-56,-20 0-66,-11 0-75,-44 3-236</inkml:trace>
  <inkml:trace contextRef="#ctx0" brushRef="#br1" timeOffset="133434.41">20049 1187 1396,'80'-5'89,"48"-13"-82,55 0-7,40-1 0,13 4-35,-4 6-141,-24 2-195</inkml:trace>
  <inkml:trace contextRef="#ctx0" brushRef="#br1" timeOffset="135994.83">21812 138 848,'0'0'0,"0"0"-93,0 0 91,0 0 2,0 0 35,0 0-9,-44 68-4,34-51-5,4-5-7,5-3 0,1-2 1,0-3 14,13-1 8,14-3 22,4 0-24,5 0 19,-9-10-9,-2-7-7,-6-1 6,-6-3 10,-3-1 0,-7 3-27,-3 2-9,0 6 7,0 3-16,0 6-5,0 2-15,-9 0-9,-6 0-49,-7 4-51,-7 10-42,-5-1-77,-2-4-150</inkml:trace>
  <inkml:trace contextRef="#ctx0" brushRef="#br1" timeOffset="136407.38">21776 115 701,'0'0'0,"0"0"-108,0 0 96,0 0 12,-104 3 11,62 20-8,4 4 6,8 2-3,14 1 1,16-5 5,3-4-10,29-5 1,12-7 5,4-9 5,4 0 7,-4-16-3,-6-8 48,-6-6-18,-7-2-11,-9-1 43,-8 2-21,-8 5-20,-4 4-12,0 8-7,0 4-19,-15 6-29,-10 4-13,-5 0-22,-7 11-106,2 8-44,8-1-315</inkml:trace>
  <inkml:trace contextRef="#ctx0" brushRef="#br1" timeOffset="145910.26">19442 17747 330,'0'-77'0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4E41-41B7-40F9-B930-80261A3CE743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C54D-5F69-4FB8-9418-3CCA250D0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3C54D-5F69-4FB8-9418-3CCA250D0C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5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1EAAC-1D90-41A5-92C2-52A8E6DFA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A0C8-D2FE-4603-BB81-95B9A3FA2C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02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1FD3-6246-46F5-A198-72F86403D1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05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E92E2-658A-461E-88CA-613EF6CC4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57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7FA26-6B49-4165-9158-F900CAC32F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35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D1A1-290D-4010-8C13-8CEF8C24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86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2D2DC-EDA9-4FAE-80B5-CFBA0C8650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609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FC04-9F22-4697-827C-A6A434A6E3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99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ACA67-611B-4D6F-A68B-111BA7B881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8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61326-DADC-4F81-9BD4-C15A957F86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042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3F44-0FB3-4318-8314-C340227972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3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2483-E134-4AE4-AB79-CA2620FD5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B028-C717-4B85-B798-2D279817C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04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88CB-3980-46ED-8780-E4BD925933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7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 smtClean="0">
                <a:latin typeface="Garamond" pitchFamily="18" charset="0"/>
                <a:ea typeface="新細明體" charset="-120"/>
              </a:defRPr>
            </a:lvl1pPr>
          </a:lstStyle>
          <a:p>
            <a:pPr>
              <a:defRPr/>
            </a:pPr>
            <a:fld id="{537E869F-2107-4273-981B-8D7E3035D2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47.png"/><Relationship Id="rId7" Type="http://schemas.openxmlformats.org/officeDocument/2006/relationships/customXml" Target="../ink/ink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53.png"/><Relationship Id="rId4" Type="http://schemas.openxmlformats.org/officeDocument/2006/relationships/image" Target="../media/image820.png"/><Relationship Id="rId9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6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65.png"/><Relationship Id="rId7" Type="http://schemas.openxmlformats.org/officeDocument/2006/relationships/customXml" Target="../ink/ink1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emf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1.png"/><Relationship Id="rId7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7.png"/><Relationship Id="rId7" Type="http://schemas.openxmlformats.org/officeDocument/2006/relationships/customXml" Target="../ink/ink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90.png"/><Relationship Id="rId4" Type="http://schemas.openxmlformats.org/officeDocument/2006/relationships/image" Target="../media/image33.png"/><Relationship Id="rId9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412776"/>
            <a:ext cx="8064500" cy="1752600"/>
          </a:xfrm>
        </p:spPr>
        <p:txBody>
          <a:bodyPr/>
          <a:lstStyle/>
          <a:p>
            <a:pPr eaLnBrk="1" hangingPunct="1"/>
            <a:r>
              <a:rPr lang="en-US" altLang="en-US" sz="3400" b="1" dirty="0">
                <a:cs typeface="Times New Roman" pitchFamily="18" charset="0"/>
              </a:rPr>
              <a:t>Basic Electrical Engineering (BEEE101L)</a:t>
            </a:r>
            <a:endParaRPr lang="en-US" altLang="zh-TW" sz="34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3573016"/>
            <a:ext cx="3888432" cy="2448272"/>
          </a:xfrm>
        </p:spPr>
        <p:txBody>
          <a:bodyPr/>
          <a:lstStyle/>
          <a:p>
            <a:pPr>
              <a:defRPr/>
            </a:pPr>
            <a:r>
              <a:rPr lang="en-US" sz="2000" i="1" dirty="0">
                <a:latin typeface="+mj-lt"/>
                <a:cs typeface="Times New Roman" pitchFamily="18" charset="0"/>
              </a:rPr>
              <a:t>Presented By</a:t>
            </a: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Dr. </a:t>
            </a:r>
            <a:r>
              <a:rPr lang="en-US" sz="2000" dirty="0" err="1">
                <a:latin typeface="+mj-lt"/>
                <a:cs typeface="Times New Roman" pitchFamily="18" charset="0"/>
              </a:rPr>
              <a:t>Maddela</a:t>
            </a:r>
            <a:r>
              <a:rPr lang="en-US" sz="2000" dirty="0">
                <a:latin typeface="+mj-lt"/>
                <a:cs typeface="Times New Roman" pitchFamily="18" charset="0"/>
              </a:rPr>
              <a:t> Chinna </a:t>
            </a:r>
            <a:r>
              <a:rPr lang="en-US" sz="2000" dirty="0" err="1">
                <a:latin typeface="+mj-lt"/>
                <a:cs typeface="Times New Roman" pitchFamily="18" charset="0"/>
              </a:rPr>
              <a:t>Obaiah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Assistant Professor (Sr)</a:t>
            </a:r>
          </a:p>
          <a:p>
            <a:pPr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School of Electrical Engineering</a:t>
            </a:r>
          </a:p>
          <a:p>
            <a:pPr>
              <a:defRPr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01208"/>
            <a:ext cx="4548808" cy="1544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80800" y="153720"/>
              <a:ext cx="5480280" cy="82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440" y="142920"/>
                <a:ext cx="5501520" cy="84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260648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Problem</a:t>
            </a:r>
            <a:r>
              <a:rPr lang="en-US" sz="2400" b="0" dirty="0">
                <a:solidFill>
                  <a:srgbClr val="FF0000"/>
                </a:solidFill>
                <a:latin typeface="+mj-lt"/>
              </a:rPr>
              <a:t>: </a:t>
            </a:r>
            <a:r>
              <a:rPr lang="en-US" sz="2400" b="0" dirty="0">
                <a:latin typeface="+mj-lt"/>
              </a:rPr>
              <a:t>A pure inductance of 1.273mH is connected in series with a pure resistance of 30. If the frequency of the sinusoidal supply is 5kHz and the </a:t>
            </a:r>
            <a:r>
              <a:rPr lang="en-US" sz="2400" b="0" dirty="0" err="1">
                <a:latin typeface="+mj-lt"/>
              </a:rPr>
              <a:t>p.d</a:t>
            </a:r>
            <a:r>
              <a:rPr lang="en-US" sz="2400" b="0" dirty="0">
                <a:latin typeface="+mj-lt"/>
              </a:rPr>
              <a:t>. across the 30</a:t>
            </a:r>
            <a:r>
              <a:rPr lang="en-US" sz="2400" b="0" i="1" dirty="0">
                <a:latin typeface="+mj-lt"/>
              </a:rPr>
              <a:t> </a:t>
            </a:r>
            <a:r>
              <a:rPr lang="en-US" sz="2400" b="0" dirty="0">
                <a:latin typeface="+mj-lt"/>
              </a:rPr>
              <a:t>resistor is 6V, determine the value of the supply voltage and the voltage across the 1.273mH inductance. Draw the phasor diagram.</a:t>
            </a:r>
            <a:endParaRPr lang="en-IN" sz="2400" b="0" dirty="0">
              <a:latin typeface="+mj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50970"/>
            <a:ext cx="3096344" cy="169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5" y="2235636"/>
            <a:ext cx="73448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+mj-lt"/>
              </a:rPr>
              <a:t>Solution</a:t>
            </a:r>
            <a:r>
              <a:rPr lang="en-IN" sz="2400" b="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IN" sz="2400" b="0" dirty="0">
                <a:latin typeface="+mj-lt"/>
              </a:rPr>
              <a:t>Given data</a:t>
            </a:r>
          </a:p>
          <a:p>
            <a:r>
              <a:rPr lang="en-IN" sz="2400" b="0" dirty="0">
                <a:latin typeface="+mj-lt"/>
              </a:rPr>
              <a:t>L=1.273mH, R=30 ohm, V</a:t>
            </a:r>
            <a:r>
              <a:rPr lang="en-IN" sz="2400" b="0" baseline="-25000" dirty="0">
                <a:latin typeface="+mj-lt"/>
              </a:rPr>
              <a:t>R</a:t>
            </a:r>
            <a:r>
              <a:rPr lang="en-IN" sz="2400" b="0" dirty="0">
                <a:latin typeface="+mj-lt"/>
              </a:rPr>
              <a:t>=6V, f=5kHz</a:t>
            </a:r>
          </a:p>
          <a:p>
            <a:r>
              <a:rPr lang="en-IN" sz="2400" b="0" dirty="0">
                <a:latin typeface="+mj-lt"/>
              </a:rPr>
              <a:t>Supply voltage, </a:t>
            </a:r>
            <a:r>
              <a:rPr lang="en-IN" sz="2400" b="0" i="1" dirty="0">
                <a:latin typeface="+mj-lt"/>
              </a:rPr>
              <a:t>V </a:t>
            </a:r>
            <a:r>
              <a:rPr lang="en-IN" sz="2400" b="0" dirty="0">
                <a:latin typeface="+mj-lt"/>
              </a:rPr>
              <a:t>=</a:t>
            </a:r>
            <a:r>
              <a:rPr lang="en-IN" sz="2400" b="0" i="1" dirty="0">
                <a:latin typeface="+mj-lt"/>
              </a:rPr>
              <a:t>IZ</a:t>
            </a:r>
          </a:p>
          <a:p>
            <a:r>
              <a:rPr lang="en-IN" sz="2400" b="0" dirty="0">
                <a:latin typeface="+mj-lt"/>
              </a:rPr>
              <a:t>Current </a:t>
            </a:r>
            <a:r>
              <a:rPr lang="en-IN" sz="2400" b="0" i="1" dirty="0">
                <a:latin typeface="+mj-lt"/>
              </a:rPr>
              <a:t>I </a:t>
            </a:r>
            <a:r>
              <a:rPr lang="en-IN" sz="2400" b="0" dirty="0">
                <a:latin typeface="+mj-lt"/>
              </a:rPr>
              <a:t>= </a:t>
            </a:r>
            <a:r>
              <a:rPr lang="en-IN" sz="2400" b="0" i="1" dirty="0">
                <a:latin typeface="+mj-lt"/>
              </a:rPr>
              <a:t>V</a:t>
            </a:r>
            <a:r>
              <a:rPr lang="en-IN" sz="2400" b="0" i="1" baseline="-25000" dirty="0">
                <a:latin typeface="+mj-lt"/>
              </a:rPr>
              <a:t>R</a:t>
            </a:r>
            <a:r>
              <a:rPr lang="en-IN" sz="2400" b="0" i="1" dirty="0">
                <a:latin typeface="+mj-lt"/>
              </a:rPr>
              <a:t> /R</a:t>
            </a:r>
            <a:r>
              <a:rPr lang="en-IN" sz="2400" b="0" dirty="0">
                <a:latin typeface="+mj-lt"/>
              </a:rPr>
              <a:t>= 6/30=0</a:t>
            </a:r>
            <a:r>
              <a:rPr lang="en-IN" sz="2400" b="0" i="1" dirty="0">
                <a:latin typeface="+mj-lt"/>
              </a:rPr>
              <a:t>.</a:t>
            </a:r>
            <a:r>
              <a:rPr lang="en-IN" sz="2400" b="0" dirty="0">
                <a:latin typeface="+mj-lt"/>
              </a:rPr>
              <a:t>20A</a:t>
            </a:r>
          </a:p>
          <a:p>
            <a:r>
              <a:rPr lang="en-IN" sz="2400" b="0" dirty="0">
                <a:latin typeface="+mj-lt"/>
              </a:rPr>
              <a:t>Inductive reactance </a:t>
            </a:r>
            <a:r>
              <a:rPr lang="en-IN" sz="2400" b="0" i="1" dirty="0">
                <a:latin typeface="+mj-lt"/>
              </a:rPr>
              <a:t>X</a:t>
            </a:r>
            <a:r>
              <a:rPr lang="en-IN" sz="2400" b="0" i="1" baseline="-25000" dirty="0">
                <a:latin typeface="+mj-lt"/>
              </a:rPr>
              <a:t>L</a:t>
            </a:r>
            <a:r>
              <a:rPr lang="en-IN" sz="2400" b="0" dirty="0">
                <a:latin typeface="+mj-lt"/>
              </a:rPr>
              <a:t>=2</a:t>
            </a:r>
            <a:r>
              <a:rPr lang="el-GR" sz="2400" b="0" i="1" dirty="0">
                <a:latin typeface="+mj-lt"/>
              </a:rPr>
              <a:t>π</a:t>
            </a:r>
            <a:r>
              <a:rPr lang="en-IN" sz="2400" b="0" i="1" dirty="0" err="1">
                <a:latin typeface="+mj-lt"/>
              </a:rPr>
              <a:t>fL</a:t>
            </a:r>
            <a:r>
              <a:rPr lang="el-GR" sz="2400" b="0" dirty="0">
                <a:latin typeface="+mj-lt"/>
              </a:rPr>
              <a:t>=2</a:t>
            </a:r>
            <a:r>
              <a:rPr lang="el-GR" sz="2400" b="0" i="1" dirty="0">
                <a:latin typeface="+mj-lt"/>
              </a:rPr>
              <a:t>π(</a:t>
            </a:r>
            <a:r>
              <a:rPr lang="el-GR" sz="2400" b="0" dirty="0">
                <a:latin typeface="+mj-lt"/>
              </a:rPr>
              <a:t>5×10</a:t>
            </a:r>
            <a:r>
              <a:rPr lang="el-GR" sz="2400" b="0" baseline="30000" dirty="0">
                <a:latin typeface="+mj-lt"/>
              </a:rPr>
              <a:t>3</a:t>
            </a:r>
            <a:r>
              <a:rPr lang="el-GR" sz="2400" b="0" i="1" dirty="0">
                <a:latin typeface="+mj-lt"/>
              </a:rPr>
              <a:t>)(</a:t>
            </a:r>
            <a:r>
              <a:rPr lang="el-GR" sz="2400" b="0" dirty="0">
                <a:latin typeface="+mj-lt"/>
              </a:rPr>
              <a:t>1</a:t>
            </a:r>
            <a:r>
              <a:rPr lang="el-GR" sz="2400" b="0" i="1" dirty="0">
                <a:latin typeface="+mj-lt"/>
              </a:rPr>
              <a:t>.</a:t>
            </a:r>
            <a:r>
              <a:rPr lang="el-GR" sz="2400" b="0" dirty="0">
                <a:latin typeface="+mj-lt"/>
              </a:rPr>
              <a:t>273×10</a:t>
            </a:r>
            <a:r>
              <a:rPr lang="el-GR" sz="2400" b="0" baseline="30000" dirty="0">
                <a:latin typeface="+mj-lt"/>
              </a:rPr>
              <a:t>−3</a:t>
            </a:r>
            <a:r>
              <a:rPr lang="el-GR" sz="2400" b="0" i="1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=40</a:t>
            </a:r>
            <a:endParaRPr lang="en-IN" sz="2400" b="0" i="1" dirty="0">
              <a:latin typeface="+mj-lt"/>
            </a:endParaRPr>
          </a:p>
          <a:p>
            <a:r>
              <a:rPr lang="en-IN" sz="2400" b="0" dirty="0">
                <a:latin typeface="+mj-lt"/>
              </a:rPr>
              <a:t>Impedance, </a:t>
            </a:r>
            <a:r>
              <a:rPr lang="en-IN" sz="2400" b="0" i="1" dirty="0">
                <a:latin typeface="+mj-lt"/>
              </a:rPr>
              <a:t>Z </a:t>
            </a:r>
            <a:r>
              <a:rPr lang="en-IN" sz="2400" b="0" dirty="0">
                <a:latin typeface="+mj-lt"/>
              </a:rPr>
              <a:t>=√</a:t>
            </a:r>
            <a:r>
              <a:rPr lang="en-IN" sz="2400" b="0" i="1" dirty="0">
                <a:latin typeface="+mj-lt"/>
              </a:rPr>
              <a:t>(R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 +</a:t>
            </a:r>
            <a:r>
              <a:rPr lang="en-IN" sz="2400" b="0" i="1" dirty="0">
                <a:latin typeface="+mj-lt"/>
              </a:rPr>
              <a:t>X</a:t>
            </a:r>
            <a:r>
              <a:rPr lang="en-IN" sz="2400" b="0" i="1" baseline="-25000" dirty="0">
                <a:latin typeface="+mj-lt"/>
              </a:rPr>
              <a:t>L</a:t>
            </a:r>
            <a:r>
              <a:rPr lang="en-IN" sz="2400" b="0" i="1" baseline="30000" dirty="0">
                <a:latin typeface="+mj-lt"/>
              </a:rPr>
              <a:t>2</a:t>
            </a:r>
            <a:r>
              <a:rPr lang="en-IN" sz="2400" b="0" i="1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=√</a:t>
            </a:r>
            <a:r>
              <a:rPr lang="en-IN" sz="2400" b="0" i="1" dirty="0">
                <a:latin typeface="+mj-lt"/>
              </a:rPr>
              <a:t>(</a:t>
            </a:r>
            <a:r>
              <a:rPr lang="en-IN" sz="2400" b="0" dirty="0">
                <a:latin typeface="+mj-lt"/>
              </a:rPr>
              <a:t>30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+40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i="1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=50</a:t>
            </a:r>
            <a:endParaRPr lang="en-IN" sz="2400" b="0" i="1" dirty="0">
              <a:latin typeface="+mj-lt"/>
            </a:endParaRPr>
          </a:p>
          <a:p>
            <a:r>
              <a:rPr lang="en-US" sz="2400" b="0" dirty="0">
                <a:latin typeface="+mj-lt"/>
              </a:rPr>
              <a:t>Supply voltage </a:t>
            </a:r>
            <a:r>
              <a:rPr lang="en-US" sz="2400" b="0" i="1" dirty="0">
                <a:latin typeface="+mj-lt"/>
              </a:rPr>
              <a:t>V </a:t>
            </a:r>
            <a:r>
              <a:rPr lang="en-US" sz="2400" b="0" dirty="0">
                <a:latin typeface="+mj-lt"/>
              </a:rPr>
              <a:t>=</a:t>
            </a:r>
            <a:r>
              <a:rPr lang="en-US" sz="2400" b="0" i="1" dirty="0">
                <a:latin typeface="+mj-lt"/>
              </a:rPr>
              <a:t>IZ</a:t>
            </a:r>
            <a:r>
              <a:rPr lang="en-US" sz="2400" b="0" dirty="0">
                <a:latin typeface="+mj-lt"/>
              </a:rPr>
              <a:t>=(0.20)(50)=10V</a:t>
            </a:r>
          </a:p>
          <a:p>
            <a:r>
              <a:rPr lang="en-US" sz="2400" b="0" dirty="0">
                <a:latin typeface="+mj-lt"/>
              </a:rPr>
              <a:t>Voltage across the 1.273mH inductance, </a:t>
            </a:r>
            <a:r>
              <a:rPr lang="en-US" sz="2400" b="0" i="1" dirty="0">
                <a:latin typeface="+mj-lt"/>
              </a:rPr>
              <a:t>V</a:t>
            </a:r>
            <a:r>
              <a:rPr lang="en-US" sz="2400" b="0" i="1" baseline="-25000" dirty="0">
                <a:latin typeface="+mj-lt"/>
              </a:rPr>
              <a:t>L</a:t>
            </a:r>
            <a:r>
              <a:rPr lang="en-US" sz="2400" b="0" dirty="0">
                <a:latin typeface="+mj-lt"/>
              </a:rPr>
              <a:t>=</a:t>
            </a:r>
            <a:r>
              <a:rPr lang="en-US" sz="2400" b="0" i="1" dirty="0">
                <a:latin typeface="+mj-lt"/>
              </a:rPr>
              <a:t>IX</a:t>
            </a:r>
            <a:r>
              <a:rPr lang="en-US" sz="2400" b="0" i="1" baseline="-25000" dirty="0">
                <a:latin typeface="+mj-lt"/>
              </a:rPr>
              <a:t>L</a:t>
            </a:r>
            <a:r>
              <a:rPr lang="en-IN" sz="2400" b="0" dirty="0">
                <a:latin typeface="+mj-lt"/>
              </a:rPr>
              <a:t>=</a:t>
            </a:r>
            <a:r>
              <a:rPr lang="en-IN" sz="2400" b="0" i="1" dirty="0">
                <a:latin typeface="+mj-lt"/>
              </a:rPr>
              <a:t>(</a:t>
            </a:r>
            <a:r>
              <a:rPr lang="en-IN" sz="2400" b="0" dirty="0">
                <a:latin typeface="+mj-lt"/>
              </a:rPr>
              <a:t>0</a:t>
            </a:r>
            <a:r>
              <a:rPr lang="en-IN" sz="2400" b="0" i="1" dirty="0">
                <a:latin typeface="+mj-lt"/>
              </a:rPr>
              <a:t>.</a:t>
            </a:r>
            <a:r>
              <a:rPr lang="en-IN" sz="2400" b="0" dirty="0">
                <a:latin typeface="+mj-lt"/>
              </a:rPr>
              <a:t>2</a:t>
            </a:r>
            <a:r>
              <a:rPr lang="en-IN" sz="2400" b="0" i="1" dirty="0">
                <a:latin typeface="+mj-lt"/>
              </a:rPr>
              <a:t>)(</a:t>
            </a:r>
            <a:r>
              <a:rPr lang="en-IN" sz="2400" b="0" dirty="0">
                <a:latin typeface="+mj-lt"/>
              </a:rPr>
              <a:t>40</a:t>
            </a:r>
            <a:r>
              <a:rPr lang="en-IN" sz="2400" b="0" i="1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=8V</a:t>
            </a:r>
          </a:p>
          <a:p>
            <a:r>
              <a:rPr lang="en-US" sz="2400" b="0" dirty="0">
                <a:latin typeface="+mj-lt"/>
              </a:rPr>
              <a:t>The phasor diagram is shown in Figure.</a:t>
            </a:r>
            <a:endParaRPr lang="en-IN" sz="2400" b="0" dirty="0">
              <a:latin typeface="+mj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59321"/>
            <a:ext cx="2861474" cy="200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6221608"/>
            <a:ext cx="25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+mj-lt"/>
              </a:rPr>
              <a:t>Fig. Phasor diagram</a:t>
            </a:r>
            <a:endParaRPr lang="en-IN" sz="2400" b="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2080" y="917640"/>
              <a:ext cx="9004680" cy="591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40" y="907560"/>
                <a:ext cx="9024120" cy="59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9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1000"/>
            <a:ext cx="77845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6628" y="1676400"/>
            <a:ext cx="3874972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971800"/>
            <a:ext cx="451750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514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9105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685800"/>
            <a:ext cx="8384721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312057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139" y="1905000"/>
            <a:ext cx="3132861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819400"/>
            <a:ext cx="462493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23622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0396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R-C Series Circuit</a:t>
            </a:r>
            <a:endParaRPr lang="en-IN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0648"/>
            <a:ext cx="3243362" cy="29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70931"/>
            <a:ext cx="3012579" cy="240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5" y="1067560"/>
            <a:ext cx="5735960" cy="135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5" y="3041129"/>
            <a:ext cx="5619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2492896"/>
            <a:ext cx="351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From Phasor diagram (b)</a:t>
            </a:r>
            <a:endParaRPr lang="en-IN" sz="2400" dirty="0">
              <a:latin typeface="+mj-lt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6" y="4376046"/>
            <a:ext cx="25717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9532" y="4820959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(total opposition offered to the flow of alternating current by R-C series circuit is known as 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impedance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of the circuit).</a:t>
            </a:r>
            <a:endParaRPr lang="en-IN" sz="24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00880" y="187200"/>
              <a:ext cx="8785800" cy="483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400" y="173880"/>
                <a:ext cx="8815320" cy="484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24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1128433"/>
            <a:ext cx="923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The impedance triangle from phasor diagram (b) is shown in Fig. (c).</a:t>
            </a:r>
            <a:endParaRPr lang="en-IN" sz="2400" dirty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04" y="1710100"/>
            <a:ext cx="2746995" cy="229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0" y="2451776"/>
            <a:ext cx="6249478" cy="5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7262" y="1916832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From impedance triangle,  </a:t>
            </a:r>
            <a:endParaRPr lang="en-I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713" y="3284984"/>
                <a:ext cx="534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From Fig. (d), it is evident that voltage leads the current by an angle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𝝓</m:t>
                    </m:r>
                  </m:oMath>
                </a14:m>
                <a:r>
                  <a:rPr lang="en-IN" sz="2400" dirty="0">
                    <a:latin typeface="+mj-lt"/>
                  </a:rPr>
                  <a:t> such that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3" y="3284984"/>
                <a:ext cx="5342758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26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47" y="4221088"/>
            <a:ext cx="3263429" cy="18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08105" y="6099144"/>
                <a:ext cx="3366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(d) I leads V by angle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𝝓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5" y="6099144"/>
                <a:ext cx="336620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899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9" y="4485313"/>
            <a:ext cx="5584105" cy="118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67480" y="234720"/>
              <a:ext cx="8679600" cy="619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240" y="224280"/>
                <a:ext cx="8697240" cy="62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04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>
                <a:latin typeface="+mj-lt"/>
              </a:rPr>
              <a:t>A resistor of 25 is connected in series with a capacitor of 45μF. Calculate (a) the impedance, and (b) the current taken from a 240V, 50Hz supply. Find also the phase angle between the supply voltage and the current.</a:t>
            </a:r>
            <a:endParaRPr lang="en-IN" sz="2400" b="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2132856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  <a:latin typeface="+mj-lt"/>
              </a:rPr>
              <a:t>Solution: </a:t>
            </a:r>
            <a:r>
              <a:rPr lang="pt-BR" sz="2400" b="0" dirty="0">
                <a:latin typeface="+mj-lt"/>
              </a:rPr>
              <a:t>Given date</a:t>
            </a:r>
          </a:p>
          <a:p>
            <a:r>
              <a:rPr lang="pt-BR" sz="2400" b="0" dirty="0">
                <a:latin typeface="+mj-lt"/>
              </a:rPr>
              <a:t>R=25; C = 45μF = 45×10</a:t>
            </a:r>
            <a:r>
              <a:rPr lang="pt-BR" sz="2400" b="0" baseline="30000" dirty="0">
                <a:latin typeface="+mj-lt"/>
              </a:rPr>
              <a:t>−6</a:t>
            </a:r>
            <a:r>
              <a:rPr lang="pt-BR" sz="2400" b="0" dirty="0">
                <a:latin typeface="+mj-lt"/>
              </a:rPr>
              <a:t> F; V =240V; </a:t>
            </a:r>
            <a:r>
              <a:rPr lang="en-IN" sz="2400" b="0" dirty="0">
                <a:latin typeface="+mj-lt"/>
              </a:rPr>
              <a:t>f =50Hz</a:t>
            </a:r>
          </a:p>
          <a:p>
            <a:r>
              <a:rPr lang="en-IN" sz="2400" b="0" dirty="0">
                <a:latin typeface="+mj-lt"/>
              </a:rPr>
              <a:t>Capacitive reactance, X</a:t>
            </a:r>
            <a:r>
              <a:rPr lang="en-IN" sz="2400" b="0" baseline="-25000" dirty="0">
                <a:latin typeface="+mj-lt"/>
              </a:rPr>
              <a:t>C</a:t>
            </a:r>
            <a:r>
              <a:rPr lang="en-IN" sz="2400" b="0" dirty="0">
                <a:latin typeface="+mj-lt"/>
              </a:rPr>
              <a:t> = 1</a:t>
            </a:r>
            <a:r>
              <a:rPr lang="el-GR" sz="2400" b="0" dirty="0">
                <a:latin typeface="+mj-lt"/>
              </a:rPr>
              <a:t>2π</a:t>
            </a:r>
            <a:r>
              <a:rPr lang="en-IN" sz="2400" b="0" dirty="0" err="1">
                <a:latin typeface="+mj-lt"/>
              </a:rPr>
              <a:t>fC</a:t>
            </a:r>
            <a:r>
              <a:rPr lang="en-IN" sz="2400" b="0" dirty="0">
                <a:latin typeface="+mj-lt"/>
              </a:rPr>
              <a:t>= 1</a:t>
            </a:r>
            <a:r>
              <a:rPr lang="el-GR" sz="2400" b="0" dirty="0">
                <a:latin typeface="+mj-lt"/>
              </a:rPr>
              <a:t>2π(50)(45×10</a:t>
            </a:r>
            <a:r>
              <a:rPr lang="el-GR" sz="2400" b="0" baseline="30000" dirty="0">
                <a:latin typeface="+mj-lt"/>
              </a:rPr>
              <a:t>−6</a:t>
            </a:r>
            <a:r>
              <a:rPr lang="el-GR" sz="2400" b="0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 70.74</a:t>
            </a:r>
          </a:p>
          <a:p>
            <a:r>
              <a:rPr lang="en-IN" sz="2400" b="0" dirty="0">
                <a:latin typeface="+mj-lt"/>
              </a:rPr>
              <a:t>(a) Impedance Z =√(R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 +X</a:t>
            </a:r>
            <a:r>
              <a:rPr lang="en-IN" sz="2400" b="0" baseline="-25000" dirty="0">
                <a:latin typeface="+mj-lt"/>
              </a:rPr>
              <a:t>C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)=√[(25)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+(70.74)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]=75.03</a:t>
            </a:r>
          </a:p>
          <a:p>
            <a:r>
              <a:rPr lang="en-IN" sz="2400" b="0" dirty="0">
                <a:latin typeface="+mj-lt"/>
              </a:rPr>
              <a:t>(b) Current I = V/Z= 240/75.03=3.20A</a:t>
            </a:r>
          </a:p>
          <a:p>
            <a:r>
              <a:rPr lang="en-US" sz="2400" b="0" dirty="0">
                <a:latin typeface="+mj-lt"/>
              </a:rPr>
              <a:t>Phase angle between the supply voltage and current from impedance triangle,</a:t>
            </a:r>
          </a:p>
          <a:p>
            <a:r>
              <a:rPr lang="el-GR" sz="2400" b="0" dirty="0">
                <a:latin typeface="+mj-lt"/>
              </a:rPr>
              <a:t>α= </a:t>
            </a:r>
            <a:r>
              <a:rPr lang="en-IN" sz="2400" b="0" dirty="0">
                <a:latin typeface="+mj-lt"/>
              </a:rPr>
              <a:t>tan</a:t>
            </a:r>
            <a:r>
              <a:rPr lang="en-IN" sz="2400" b="0" baseline="30000" dirty="0">
                <a:latin typeface="+mj-lt"/>
              </a:rPr>
              <a:t>−1</a:t>
            </a:r>
            <a:r>
              <a:rPr lang="en-IN" sz="2400" b="0" dirty="0">
                <a:latin typeface="+mj-lt"/>
              </a:rPr>
              <a:t>(X</a:t>
            </a:r>
            <a:r>
              <a:rPr lang="en-IN" sz="2400" b="0" baseline="-25000" dirty="0">
                <a:latin typeface="+mj-lt"/>
              </a:rPr>
              <a:t>C</a:t>
            </a:r>
            <a:r>
              <a:rPr lang="en-IN" sz="2400" b="0" dirty="0">
                <a:latin typeface="+mj-lt"/>
              </a:rPr>
              <a:t>/R)</a:t>
            </a:r>
          </a:p>
          <a:p>
            <a:r>
              <a:rPr lang="en-IN" sz="2400" b="0" dirty="0">
                <a:latin typeface="+mj-lt"/>
              </a:rPr>
              <a:t>hence </a:t>
            </a:r>
            <a:r>
              <a:rPr lang="el-GR" sz="2400" b="0" dirty="0">
                <a:latin typeface="+mj-lt"/>
              </a:rPr>
              <a:t>α= </a:t>
            </a:r>
            <a:r>
              <a:rPr lang="en-IN" sz="2400" b="0" dirty="0">
                <a:latin typeface="+mj-lt"/>
              </a:rPr>
              <a:t>tan</a:t>
            </a:r>
            <a:r>
              <a:rPr lang="en-IN" sz="2400" b="0" baseline="30000" dirty="0">
                <a:latin typeface="+mj-lt"/>
              </a:rPr>
              <a:t>-1</a:t>
            </a:r>
            <a:r>
              <a:rPr lang="en-IN" sz="2400" b="0" dirty="0">
                <a:latin typeface="+mj-lt"/>
              </a:rPr>
              <a:t>(70.7425)=70.54</a:t>
            </a:r>
            <a:r>
              <a:rPr lang="en-IN" sz="2400" b="0" baseline="30000" dirty="0">
                <a:latin typeface="+mj-lt"/>
              </a:rPr>
              <a:t>◦</a:t>
            </a:r>
            <a:r>
              <a:rPr lang="en-IN" sz="2400" b="0" dirty="0">
                <a:latin typeface="+mj-lt"/>
              </a:rPr>
              <a:t> </a:t>
            </a:r>
            <a:r>
              <a:rPr lang="en-IN" sz="2400" dirty="0">
                <a:latin typeface="+mj-lt"/>
              </a:rPr>
              <a:t>leading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416416"/>
            <a:ext cx="1457844" cy="172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8120" y="1058760"/>
              <a:ext cx="8820720" cy="573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40" y="1043640"/>
                <a:ext cx="8847000" cy="57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4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22251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971800"/>
            <a:ext cx="2982293" cy="290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971800"/>
            <a:ext cx="483003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" y="26670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0339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R-L-C Series Circuit</a:t>
            </a:r>
            <a:endParaRPr lang="en-IN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7" y="1124744"/>
            <a:ext cx="2905894" cy="287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52" y="1628800"/>
            <a:ext cx="5219652" cy="224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5130180" cy="220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08119"/>
            <a:ext cx="1656184" cy="249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3280" y="241920"/>
              <a:ext cx="9108360" cy="654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60" y="229680"/>
                <a:ext cx="9135000" cy="65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40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0" y="3405841"/>
            <a:ext cx="8993460" cy="311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594676" cy="33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9" y="1052736"/>
            <a:ext cx="3461179" cy="100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415" y="398634"/>
            <a:ext cx="1588480" cy="34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08720"/>
            <a:ext cx="3240360" cy="99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7086" y="2276872"/>
            <a:ext cx="7524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i="1" dirty="0"/>
              <a:t>X</a:t>
            </a:r>
            <a:r>
              <a:rPr lang="en-US" i="1" baseline="-25000" dirty="0"/>
              <a:t>L</a:t>
            </a:r>
            <a:r>
              <a:rPr lang="en-US" dirty="0"/>
              <a:t>=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b="0" dirty="0"/>
              <a:t>(from (d)), the applied voltage </a:t>
            </a:r>
            <a:r>
              <a:rPr lang="en-US" b="0" i="1" dirty="0"/>
              <a:t>V </a:t>
            </a:r>
            <a:r>
              <a:rPr lang="en-US" b="0" dirty="0"/>
              <a:t>and the current </a:t>
            </a:r>
            <a:r>
              <a:rPr lang="en-US" b="0" i="1" dirty="0"/>
              <a:t>I </a:t>
            </a:r>
            <a:r>
              <a:rPr lang="en-US" b="0" dirty="0"/>
              <a:t>are in phase. This effect is called </a:t>
            </a:r>
            <a:r>
              <a:rPr lang="en-IN" dirty="0"/>
              <a:t>series resonance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427984" y="398634"/>
            <a:ext cx="0" cy="16545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35800" y="699120"/>
              <a:ext cx="8150400" cy="369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160" y="686160"/>
                <a:ext cx="8173080" cy="37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07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457200"/>
            <a:ext cx="7079705" cy="158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1381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981325"/>
            <a:ext cx="38576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912" y="3886200"/>
            <a:ext cx="37494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490" y="5029200"/>
            <a:ext cx="514731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2362200"/>
            <a:ext cx="4371766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21336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49559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702912" cy="630907"/>
          </a:xfrm>
        </p:spPr>
        <p:txBody>
          <a:bodyPr/>
          <a:lstStyle/>
          <a:p>
            <a:r>
              <a:rPr lang="en-IN" sz="3600" b="1" dirty="0"/>
              <a:t>Phasor Relationships for Circuit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979" y="980728"/>
                <a:ext cx="8176385" cy="4530725"/>
              </a:xfrm>
            </p:spPr>
            <p:txBody>
              <a:bodyPr/>
              <a:lstStyle/>
              <a:p>
                <a:r>
                  <a:rPr lang="en-IN" b="1" dirty="0">
                    <a:solidFill>
                      <a:schemeClr val="tx2"/>
                    </a:solidFill>
                    <a:latin typeface="+mj-lt"/>
                  </a:rPr>
                  <a:t>Resistor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+mj-lt"/>
                  </a:rPr>
                  <a:t>Consider AC current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/>
                      </a:rPr>
                      <m:t>𝑖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IN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sty m:val="p"/>
                      </m:rPr>
                      <a:rPr lang="en-IN" sz="2400" b="0" i="0" smtClean="0">
                        <a:latin typeface="Cambria Math"/>
                      </a:rPr>
                      <m:t>cos</m:t>
                    </m:r>
                    <m:r>
                      <a:rPr lang="en-IN" sz="2400" b="0" i="1" smtClean="0">
                        <a:latin typeface="Cambria Math"/>
                      </a:rPr>
                      <m:t>(</m:t>
                    </m:r>
                    <m:r>
                      <a:rPr lang="en-IN" sz="2400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IN" sz="24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IN" sz="2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IN" sz="2400" b="0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en-IN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IN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IN" sz="2400" dirty="0">
                    <a:latin typeface="+mj-lt"/>
                  </a:rPr>
                  <a:t>Voltage across it given by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phasor form of this voltage is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phasor form of current is 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+mj-lt"/>
                  </a:rPr>
                  <a:t>Hence,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979" y="980728"/>
                <a:ext cx="8176385" cy="4530725"/>
              </a:xfrm>
              <a:blipFill rotWithShape="1">
                <a:blip r:embed="rId2"/>
                <a:stretch>
                  <a:fillRect l="-1193" t="-1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77072"/>
            <a:ext cx="3672408" cy="196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9" y="4008462"/>
            <a:ext cx="2414487" cy="20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30289"/>
            <a:ext cx="2736304" cy="213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342" y="6167659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IN" dirty="0"/>
              <a:t>time-domain</a:t>
            </a:r>
          </a:p>
          <a:p>
            <a:pPr marL="342900" indent="-342900">
              <a:buAutoNum type="alphaLcParenR"/>
            </a:pPr>
            <a:r>
              <a:rPr lang="en-IN" dirty="0"/>
              <a:t>Phasor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616530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Phasor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5784" y="623731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Current and voltage waveforms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72" y="1988840"/>
            <a:ext cx="2952329" cy="49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22" y="2541809"/>
            <a:ext cx="1546522" cy="40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712" y="2946943"/>
            <a:ext cx="1086273" cy="39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7" y="3265554"/>
            <a:ext cx="1254105" cy="45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1616040" y="803520"/>
              <a:ext cx="7299360" cy="5207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7760" y="790200"/>
                <a:ext cx="7320600" cy="52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3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88640"/>
            <a:ext cx="9073007" cy="16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1988840"/>
                <a:ext cx="6912768" cy="87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rgbClr val="0070C0"/>
                    </a:solidFill>
                    <a:latin typeface="+mj-lt"/>
                  </a:rPr>
                  <a:t>Ans: </a:t>
                </a:r>
                <a:r>
                  <a:rPr lang="en-IN" sz="2400" dirty="0">
                    <a:latin typeface="+mj-lt"/>
                  </a:rPr>
                  <a:t>Current I = 5.15 A, phase difference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/>
                        <a:ea typeface="Cambria Math"/>
                      </a:rPr>
                      <m:t>𝝓</m:t>
                    </m:r>
                    <m:r>
                      <a:rPr lang="en-IN" sz="2400" b="1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IN" sz="24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IN" sz="2400" b="1" i="1" smtClean="0">
                            <a:latin typeface="Cambria Math"/>
                            <a:ea typeface="Cambria Math"/>
                          </a:rPr>
                          <m:t>𝟓𝟐</m:t>
                        </m:r>
                      </m:e>
                      <m:sup>
                        <m:r>
                          <a:rPr lang="en-IN" sz="2400" b="1" i="1" smtClean="0">
                            <a:latin typeface="Cambria Math"/>
                            <a:ea typeface="Cambria Math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IN" sz="2400" dirty="0">
                    <a:latin typeface="+mj-lt"/>
                  </a:rPr>
                  <a:t> (lagging), Power consumed =371.1 W.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6912768" cy="872547"/>
              </a:xfrm>
              <a:prstGeom prst="rect">
                <a:avLst/>
              </a:prstGeom>
              <a:blipFill rotWithShape="1">
                <a:blip r:embed="rId3"/>
                <a:stretch>
                  <a:fillRect l="-1323" t="-699"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51520" y="3212976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400" b="0" dirty="0">
                <a:latin typeface="+mj-lt"/>
              </a:rPr>
              <a:t>A 40μF capacitor in series with a coil of resistance 8 ohm</a:t>
            </a:r>
            <a:r>
              <a:rPr lang="en-US" sz="2400" b="0" i="1" dirty="0">
                <a:latin typeface="+mj-lt"/>
              </a:rPr>
              <a:t> </a:t>
            </a:r>
            <a:r>
              <a:rPr lang="en-US" sz="2400" b="0" dirty="0">
                <a:latin typeface="+mj-lt"/>
              </a:rPr>
              <a:t>and inductance 80mH is connected to a 200V, 100Hz supply. Calculate (a) the circuit impedance, (b) the current flowing, (c) the phase angle between voltage and current, (d) the voltage across the coil, and (e) the </a:t>
            </a:r>
            <a:r>
              <a:rPr lang="en-IN" sz="2400" b="0" dirty="0">
                <a:latin typeface="+mj-lt"/>
              </a:rPr>
              <a:t>voltage across the capacitor.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869" y="5494280"/>
            <a:ext cx="7910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0070C0"/>
                </a:solidFill>
                <a:latin typeface="+mj-lt"/>
              </a:rPr>
              <a:t>Ans</a:t>
            </a:r>
            <a:r>
              <a:rPr lang="en-IN" sz="24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IN" sz="2400" b="0" dirty="0">
                <a:latin typeface="+mj-lt"/>
              </a:rPr>
              <a:t>(a) 13.18</a:t>
            </a:r>
            <a:r>
              <a:rPr lang="en-IN" sz="2400" b="0" i="1" dirty="0">
                <a:latin typeface="+mj-lt"/>
              </a:rPr>
              <a:t> </a:t>
            </a:r>
            <a:r>
              <a:rPr lang="en-IN" sz="2400" b="0" dirty="0">
                <a:latin typeface="+mj-lt"/>
              </a:rPr>
              <a:t>(b) 15.17A (c) 52.63</a:t>
            </a:r>
            <a:r>
              <a:rPr lang="en-IN" sz="2400" b="0" baseline="30000" dirty="0">
                <a:latin typeface="+mj-lt"/>
              </a:rPr>
              <a:t>◦</a:t>
            </a:r>
            <a:r>
              <a:rPr lang="en-IN" sz="2400" b="0" dirty="0">
                <a:latin typeface="+mj-lt"/>
              </a:rPr>
              <a:t> lagging (d) 772.1V (e) 603.6V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2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Resonance in RLC circuits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3" y="1172152"/>
            <a:ext cx="39433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37" y="1101355"/>
            <a:ext cx="4287357" cy="283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64843"/>
            <a:ext cx="87439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779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4933" y="0"/>
            <a:ext cx="353906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260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848856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941168"/>
            <a:ext cx="4810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549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797"/>
            <a:ext cx="8229600" cy="486891"/>
          </a:xfrm>
        </p:spPr>
        <p:txBody>
          <a:bodyPr/>
          <a:lstStyle/>
          <a:p>
            <a:r>
              <a:rPr lang="en-IN" b="1" dirty="0"/>
              <a:t>Inductor</a:t>
            </a:r>
            <a:r>
              <a:rPr lang="en-IN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2355" y="1241894"/>
                <a:ext cx="8229600" cy="50781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The phasor transform of derivative is </a:t>
                </a: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Consider AC current flowing through inductor 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/>
                      </a:rPr>
                      <m:t>𝑖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IN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N" sz="20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sty m:val="p"/>
                      </m:rPr>
                      <a:rPr lang="en-IN" sz="2000">
                        <a:latin typeface="Cambria Math"/>
                      </a:rPr>
                      <m:t>cos</m:t>
                    </m:r>
                    <m:r>
                      <a:rPr lang="en-IN" sz="2000" i="1">
                        <a:latin typeface="Cambria Math"/>
                      </a:rPr>
                      <m:t>(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+mj-lt"/>
                  </a:rPr>
                  <a:t>The voltage across the inductor is </a:t>
                </a:r>
              </a:p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It is becomes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355" y="1241894"/>
                <a:ext cx="8229600" cy="5078189"/>
              </a:xfrm>
              <a:blipFill rotWithShape="1">
                <a:blip r:embed="rId2"/>
                <a:stretch>
                  <a:fillRect l="-815" t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054" y="1735098"/>
            <a:ext cx="3888433" cy="92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48" y="2996016"/>
            <a:ext cx="976414" cy="62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33" y="3431205"/>
            <a:ext cx="1106041" cy="37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8" y="4149080"/>
            <a:ext cx="2056386" cy="194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95" y="4221088"/>
            <a:ext cx="2792601" cy="186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63" y="4221088"/>
            <a:ext cx="3210297" cy="186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294840" y="54720"/>
              <a:ext cx="8668080" cy="674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040" y="41040"/>
                <a:ext cx="8692920" cy="67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9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797"/>
            <a:ext cx="8229600" cy="486891"/>
          </a:xfrm>
        </p:spPr>
        <p:txBody>
          <a:bodyPr/>
          <a:lstStyle/>
          <a:p>
            <a:r>
              <a:rPr lang="en-IN" b="1" dirty="0"/>
              <a:t>Capacitor</a:t>
            </a:r>
            <a:r>
              <a:rPr lang="en-IN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2356" y="890496"/>
                <a:ext cx="8229600" cy="50781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The phasor transform of derivative is </a:t>
                </a: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Consider AC voltage across Capacitor, 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IN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IN" sz="20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sty m:val="p"/>
                      </m:rPr>
                      <a:rPr lang="en-IN" sz="2000">
                        <a:latin typeface="Cambria Math"/>
                      </a:rPr>
                      <m:t>cos</m:t>
                    </m:r>
                    <m:r>
                      <a:rPr lang="en-IN" sz="2000" i="1">
                        <a:latin typeface="Cambria Math"/>
                      </a:rPr>
                      <m:t>(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IN" sz="20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IN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+mj-lt"/>
                  </a:rPr>
                  <a:t>The current through the capacitor is</a:t>
                </a:r>
              </a:p>
              <a:p>
                <a:pPr marL="0" indent="0">
                  <a:buNone/>
                </a:pPr>
                <a:r>
                  <a:rPr lang="en-IN" sz="2000" dirty="0">
                    <a:latin typeface="+mj-lt"/>
                  </a:rPr>
                  <a:t>It is becomes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356" y="890496"/>
                <a:ext cx="8229600" cy="5078189"/>
              </a:xfrm>
              <a:blipFill rotWithShape="1">
                <a:blip r:embed="rId2"/>
                <a:stretch>
                  <a:fillRect l="-815" t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82" y="2708920"/>
            <a:ext cx="1047626" cy="52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39" y="1268760"/>
            <a:ext cx="3888433" cy="92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3566892" cy="63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2252042" cy="211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57368"/>
            <a:ext cx="2934649" cy="19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30" y="4149080"/>
            <a:ext cx="3107081" cy="180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282600" y="59040"/>
              <a:ext cx="8851680" cy="670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000" y="47880"/>
                <a:ext cx="8877240" cy="67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19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8" y="404664"/>
            <a:ext cx="6048672" cy="206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60" y="2470727"/>
            <a:ext cx="7384011" cy="51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140968"/>
            <a:ext cx="6305246" cy="22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427330"/>
            <a:ext cx="7024280" cy="63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4115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3" y="537440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8" y="6237312"/>
            <a:ext cx="3587460" cy="4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8600" y="24120"/>
              <a:ext cx="8936640" cy="683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20" y="10080"/>
                <a:ext cx="8958960" cy="68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75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Impedance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08720"/>
                <a:ext cx="8820472" cy="4530725"/>
              </a:xfrm>
            </p:spPr>
            <p:txBody>
              <a:bodyPr/>
              <a:lstStyle/>
              <a:p>
                <a:r>
                  <a:rPr lang="en-US" sz="2400" dirty="0">
                    <a:latin typeface="+mj-lt"/>
                  </a:rPr>
                  <a:t>As a complex quantity, the impedance may be expressed in rectangular and polar </a:t>
                </a:r>
                <a:r>
                  <a:rPr lang="en-IN" sz="2400" dirty="0">
                    <a:latin typeface="+mj-lt"/>
                  </a:rPr>
                  <a:t>form as</a:t>
                </a:r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𝒁</m:t>
                      </m:r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/>
                            </a:rPr>
                            <m:t>𝑰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𝑅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𝑗𝑋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𝒁</m:t>
                          </m:r>
                        </m:e>
                      </m:d>
                      <m:r>
                        <a:rPr lang="en-US" sz="2400" b="1" i="1">
                          <a:latin typeface="Cambria Math"/>
                          <a:ea typeface="Cambria Math"/>
                        </a:rPr>
                        <m:t>∠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𝜽</m:t>
                      </m:r>
                    </m:oMath>
                  </m:oMathPara>
                </a14:m>
                <a:endParaRPr lang="en-IN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𝑅</m:t>
                    </m:r>
                  </m:oMath>
                </a14:m>
                <a:r>
                  <a:rPr lang="en-IN" sz="2400" dirty="0">
                    <a:latin typeface="+mj-lt"/>
                  </a:rPr>
                  <a:t>=resistance,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IN" sz="2400" dirty="0">
                    <a:latin typeface="+mj-lt"/>
                  </a:rPr>
                  <a:t>reactance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In a purely inductive circuit the opposition to the flow of alternating current is called the </a:t>
                </a:r>
                <a:r>
                  <a:rPr lang="en-US" sz="2400" b="1" dirty="0">
                    <a:latin typeface="+mj-lt"/>
                  </a:rPr>
                  <a:t>inductive </a:t>
                </a:r>
                <a:r>
                  <a:rPr lang="en-IN" sz="2400" b="1" dirty="0">
                    <a:latin typeface="+mj-lt"/>
                  </a:rPr>
                  <a:t>reactance,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𝑳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latin typeface="Cambria Math"/>
                      </a:rPr>
                      <m:t>𝟐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𝝅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𝒇𝑳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𝝎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𝑳</m:t>
                    </m:r>
                  </m:oMath>
                </a14:m>
                <a:endParaRPr lang="en-IN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In a purely capacitive circuit the opposition to the flow of alternating current is called the </a:t>
                </a:r>
                <a:r>
                  <a:rPr lang="en-US" sz="2400" b="1" dirty="0">
                    <a:latin typeface="+mj-lt"/>
                  </a:rPr>
                  <a:t>capacitive reactance,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𝑪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𝒇𝑪</m:t>
                        </m:r>
                      </m:den>
                    </m:f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𝝎</m:t>
                        </m:r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𝑪</m:t>
                        </m:r>
                      </m:den>
                    </m:f>
                  </m:oMath>
                </a14:m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08720"/>
                <a:ext cx="8820472" cy="4530725"/>
              </a:xfrm>
              <a:blipFill rotWithShape="1">
                <a:blip r:embed="rId2"/>
                <a:stretch>
                  <a:fillRect l="-207" t="-1077" r="-69" b="-12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22" y="2852936"/>
            <a:ext cx="4475664" cy="132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75640" y="69480"/>
              <a:ext cx="8565120" cy="639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080" y="58320"/>
                <a:ext cx="8580240" cy="64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63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R-L Series Circuit</a:t>
            </a:r>
            <a:endParaRPr lang="en-IN" sz="4800" b="1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86782"/>
            <a:ext cx="2662064" cy="230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9" y="548680"/>
            <a:ext cx="2770237" cy="272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82674"/>
            <a:ext cx="576064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88177"/>
            <a:ext cx="5046390" cy="11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715" y="2699628"/>
            <a:ext cx="351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From Phasor diagram (b)</a:t>
            </a:r>
            <a:endParaRPr lang="en-IN" sz="2400" dirty="0">
              <a:latin typeface="+mj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" y="4437112"/>
            <a:ext cx="2088603" cy="41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4820959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(total opposition offered to the flow of alternating current by R-L series circuit is known as 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impedance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of the circuit).</a:t>
            </a:r>
            <a:endParaRPr lang="en-IN" sz="24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73120" y="68400"/>
              <a:ext cx="8506440" cy="674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400" y="54720"/>
                <a:ext cx="85244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13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672" y="739061"/>
            <a:ext cx="3059832" cy="225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1" y="3162295"/>
            <a:ext cx="3603583" cy="19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554395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impedance triangle from phasor diagram (b) is shown in Fig. (c).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02137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impedance triangle,  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46628"/>
            <a:ext cx="6290078" cy="5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362" y="2528029"/>
                <a:ext cx="5342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Fig. (d), it is evident that voltage leads the current by an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𝝓</m:t>
                    </m:r>
                  </m:oMath>
                </a14:m>
                <a:r>
                  <a:rPr lang="en-IN" dirty="0"/>
                  <a:t> such that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" y="2528029"/>
                <a:ext cx="5342758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912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9070"/>
            <a:ext cx="5342757" cy="1218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5105400"/>
            <a:ext cx="86772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64880" y="91800"/>
              <a:ext cx="8969400" cy="6619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560" y="79560"/>
                <a:ext cx="8994600" cy="66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93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379" y="491188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Problem</a:t>
            </a:r>
            <a:r>
              <a:rPr lang="en-US" sz="2400" b="0" dirty="0">
                <a:latin typeface="+mj-lt"/>
              </a:rPr>
              <a:t>: A coil has a resistance of 4 and an inductance of 9.55mH. Calculate (a) the reactance, (b) the impedance, and (c) the current taken from a 240V, 50Hz supply. Determine also the phase angle between the supply voltage and current.</a:t>
            </a:r>
            <a:endParaRPr lang="en-IN" sz="2400" b="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4504" y="2351773"/>
            <a:ext cx="806489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+mj-lt"/>
              </a:rPr>
              <a:t>Solution</a:t>
            </a:r>
            <a:r>
              <a:rPr lang="en-IN" sz="2400" b="0" dirty="0">
                <a:latin typeface="+mj-lt"/>
              </a:rPr>
              <a:t>: Given data</a:t>
            </a:r>
          </a:p>
          <a:p>
            <a:r>
              <a:rPr lang="en-IN" sz="2400" b="0" dirty="0">
                <a:latin typeface="+mj-lt"/>
              </a:rPr>
              <a:t>R=4; L =9.55mH=9.55×10</a:t>
            </a:r>
            <a:r>
              <a:rPr lang="en-IN" sz="2400" b="0" baseline="30000" dirty="0">
                <a:latin typeface="+mj-lt"/>
              </a:rPr>
              <a:t>−3</a:t>
            </a:r>
            <a:r>
              <a:rPr lang="en-IN" sz="2400" b="0" dirty="0">
                <a:latin typeface="+mj-lt"/>
              </a:rPr>
              <a:t>H; f =50Hz; V =240V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335699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sz="2400" b="0" dirty="0">
                <a:latin typeface="+mj-lt"/>
              </a:rPr>
              <a:t>Inductive reactance, X</a:t>
            </a:r>
            <a:r>
              <a:rPr lang="en-US" sz="2400" b="0" baseline="-25000" dirty="0">
                <a:latin typeface="+mj-lt"/>
              </a:rPr>
              <a:t>L</a:t>
            </a:r>
            <a:r>
              <a:rPr lang="en-US" sz="2400" b="0" dirty="0">
                <a:latin typeface="+mj-lt"/>
              </a:rPr>
              <a:t> =2π</a:t>
            </a:r>
            <a:r>
              <a:rPr lang="en-US" sz="2400" b="0" dirty="0" err="1">
                <a:latin typeface="+mj-lt"/>
              </a:rPr>
              <a:t>fL</a:t>
            </a:r>
            <a:r>
              <a:rPr lang="en-US" sz="2400" b="0" dirty="0">
                <a:latin typeface="+mj-lt"/>
              </a:rPr>
              <a:t> </a:t>
            </a:r>
            <a:r>
              <a:rPr lang="el-GR" sz="2400" b="0" dirty="0">
                <a:latin typeface="+mj-lt"/>
              </a:rPr>
              <a:t>=2π(50)(9.55×10</a:t>
            </a:r>
            <a:r>
              <a:rPr lang="el-GR" sz="2400" b="0" baseline="30000" dirty="0">
                <a:latin typeface="+mj-lt"/>
              </a:rPr>
              <a:t>−3</a:t>
            </a:r>
            <a:r>
              <a:rPr lang="el-GR" sz="2400" b="0" dirty="0">
                <a:latin typeface="+mj-lt"/>
              </a:rPr>
              <a:t>)</a:t>
            </a:r>
            <a:r>
              <a:rPr lang="en-IN" sz="2400" b="0" dirty="0">
                <a:latin typeface="+mj-lt"/>
              </a:rPr>
              <a:t>=3</a:t>
            </a:r>
          </a:p>
          <a:p>
            <a:r>
              <a:rPr lang="en-IN" sz="2400" b="0" dirty="0">
                <a:latin typeface="+mj-lt"/>
              </a:rPr>
              <a:t>(b) Impedance, Z =√(R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 +X</a:t>
            </a:r>
            <a:r>
              <a:rPr lang="en-IN" sz="2400" b="0" baseline="-25000" dirty="0">
                <a:latin typeface="+mj-lt"/>
              </a:rPr>
              <a:t>L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 )=√(4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+3</a:t>
            </a:r>
            <a:r>
              <a:rPr lang="en-IN" sz="2400" b="0" baseline="30000" dirty="0">
                <a:latin typeface="+mj-lt"/>
              </a:rPr>
              <a:t>2</a:t>
            </a:r>
            <a:r>
              <a:rPr lang="en-IN" sz="2400" b="0" dirty="0">
                <a:latin typeface="+mj-lt"/>
              </a:rPr>
              <a:t>)=5</a:t>
            </a:r>
          </a:p>
          <a:p>
            <a:r>
              <a:rPr lang="en-IN" sz="2400" b="0" dirty="0">
                <a:latin typeface="+mj-lt"/>
              </a:rPr>
              <a:t>(c) Current, I = V/Z= 240/5=48A</a:t>
            </a:r>
          </a:p>
          <a:p>
            <a:r>
              <a:rPr lang="en-US" sz="2400" b="0" dirty="0">
                <a:latin typeface="+mj-lt"/>
              </a:rPr>
              <a:t>The circuit and phasor diagrams and the voltage and impedance triangles are as shown in Figure.</a:t>
            </a:r>
          </a:p>
          <a:p>
            <a:r>
              <a:rPr lang="en-IN" sz="2400" b="0" dirty="0">
                <a:latin typeface="+mj-lt"/>
              </a:rPr>
              <a:t>Since tan</a:t>
            </a:r>
            <a:r>
              <a:rPr lang="el-GR" sz="2400" b="0" dirty="0">
                <a:latin typeface="+mj-lt"/>
              </a:rPr>
              <a:t>φ= </a:t>
            </a:r>
            <a:r>
              <a:rPr lang="en-IN" sz="2400" b="0" dirty="0">
                <a:latin typeface="+mj-lt"/>
              </a:rPr>
              <a:t>X</a:t>
            </a:r>
            <a:r>
              <a:rPr lang="en-IN" sz="2400" b="0" baseline="-25000" dirty="0">
                <a:latin typeface="+mj-lt"/>
              </a:rPr>
              <a:t>L</a:t>
            </a:r>
            <a:r>
              <a:rPr lang="en-IN" sz="2400" b="0" dirty="0">
                <a:latin typeface="+mj-lt"/>
              </a:rPr>
              <a:t>/R</a:t>
            </a:r>
            <a:r>
              <a:rPr lang="el-GR" sz="2400" b="0" dirty="0">
                <a:latin typeface="+mj-lt"/>
              </a:rPr>
              <a:t>, φ= </a:t>
            </a:r>
            <a:r>
              <a:rPr lang="en-IN" sz="2400" b="0" dirty="0">
                <a:latin typeface="+mj-lt"/>
              </a:rPr>
              <a:t>tan</a:t>
            </a:r>
            <a:r>
              <a:rPr lang="en-IN" sz="2400" b="0" baseline="30000" dirty="0">
                <a:latin typeface="+mj-lt"/>
              </a:rPr>
              <a:t>−1 </a:t>
            </a:r>
            <a:r>
              <a:rPr lang="en-IN" sz="2400" b="0" dirty="0">
                <a:latin typeface="+mj-lt"/>
              </a:rPr>
              <a:t>(X</a:t>
            </a:r>
            <a:r>
              <a:rPr lang="en-IN" sz="2400" b="0" baseline="-25000" dirty="0">
                <a:latin typeface="+mj-lt"/>
              </a:rPr>
              <a:t>L</a:t>
            </a:r>
            <a:r>
              <a:rPr lang="en-IN" sz="2400" b="0" dirty="0">
                <a:latin typeface="+mj-lt"/>
              </a:rPr>
              <a:t>/R) = tan</a:t>
            </a:r>
            <a:r>
              <a:rPr lang="en-IN" sz="2400" b="0" baseline="30000" dirty="0">
                <a:latin typeface="+mj-lt"/>
              </a:rPr>
              <a:t>−1</a:t>
            </a:r>
            <a:r>
              <a:rPr lang="en-IN" sz="2400" b="0" dirty="0">
                <a:latin typeface="+mj-lt"/>
              </a:rPr>
              <a:t> (3/4) = 36.87</a:t>
            </a:r>
            <a:r>
              <a:rPr lang="en-IN" sz="2400" b="0" baseline="30000" dirty="0">
                <a:latin typeface="+mj-lt"/>
              </a:rPr>
              <a:t>◦</a:t>
            </a:r>
            <a:r>
              <a:rPr lang="en-IN" sz="2400" b="0" dirty="0">
                <a:latin typeface="+mj-lt"/>
              </a:rPr>
              <a:t> lagging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28" y="2327691"/>
            <a:ext cx="1288999" cy="17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20" y="20160"/>
              <a:ext cx="8937720" cy="681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20" y="10440"/>
                <a:ext cx="8956080" cy="68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5154</TotalTime>
  <Words>1014</Words>
  <Application>Microsoft Office PowerPoint</Application>
  <PresentationFormat>On-screen Show (4:3)</PresentationFormat>
  <Paragraphs>99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Edge</vt:lpstr>
      <vt:lpstr>Basic Electrical Engineering (BEEE101L)</vt:lpstr>
      <vt:lpstr>Phasor Relationships for Circuit Elements</vt:lpstr>
      <vt:lpstr>Inductor:</vt:lpstr>
      <vt:lpstr>Capacitor:</vt:lpstr>
      <vt:lpstr>PowerPoint Presentation</vt:lpstr>
      <vt:lpstr>Impedance</vt:lpstr>
      <vt:lpstr>R-L Series 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R-C Series Circuit</vt:lpstr>
      <vt:lpstr>PowerPoint Presentation</vt:lpstr>
      <vt:lpstr>PowerPoint Presentation</vt:lpstr>
      <vt:lpstr>PowerPoint Presentation</vt:lpstr>
      <vt:lpstr>R-L-C Series Circuit</vt:lpstr>
      <vt:lpstr>PowerPoint Presentation</vt:lpstr>
      <vt:lpstr>PowerPoint Presentation</vt:lpstr>
      <vt:lpstr>PowerPoint Presentation</vt:lpstr>
      <vt:lpstr>Resonance in RLC circuits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ssjang</dc:creator>
  <cp:lastModifiedBy>Rahul Karthik S</cp:lastModifiedBy>
  <cp:revision>498</cp:revision>
  <dcterms:created xsi:type="dcterms:W3CDTF">2003-10-24T02:29:51Z</dcterms:created>
  <dcterms:modified xsi:type="dcterms:W3CDTF">2022-03-24T03:17:34Z</dcterms:modified>
</cp:coreProperties>
</file>